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63" autoAdjust="0"/>
  </p:normalViewPr>
  <p:slideViewPr>
    <p:cSldViewPr>
      <p:cViewPr varScale="1">
        <p:scale>
          <a:sx n="88" d="100"/>
          <a:sy n="88" d="100"/>
        </p:scale>
        <p:origin x="-7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8B43-0616-4B7F-A4E4-5271628D5BA8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A340C-44D3-4AC2-837D-3986FD3FD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2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toolkit.me/contact-m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teachertoolkit.me/2013/08/28/thwart-the-grim-reaper-ofsted-reworks-sep-13/www.teachertoolkit.me" TargetMode="External"/><Relationship Id="rId4" Type="http://schemas.openxmlformats.org/officeDocument/2006/relationships/hyperlink" Target="http://creativecommons.org/licenses/by-nc-nd/3.0/deed.en_U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This presentation by @TeacherToolkit ( </a:t>
            </a:r>
            <a:r>
              <a:rPr lang="en-US" altLang="en-US" dirty="0" smtClean="0">
                <a:hlinkClick r:id="rId3"/>
              </a:rPr>
              <a:t>Ross Morrison McGill</a:t>
            </a:r>
            <a:r>
              <a:rPr lang="en-US" altLang="en-US" dirty="0" smtClean="0"/>
              <a:t> ) and is licensed under a </a:t>
            </a:r>
            <a:r>
              <a:rPr lang="en-US" altLang="en-US" dirty="0" smtClean="0">
                <a:hlinkClick r:id="rId4"/>
              </a:rPr>
              <a:t>Creative Commons Attribution-</a:t>
            </a:r>
            <a:r>
              <a:rPr lang="en-US" altLang="en-US" dirty="0" err="1" smtClean="0">
                <a:hlinkClick r:id="rId4"/>
              </a:rPr>
              <a:t>NonCommercial</a:t>
            </a:r>
            <a:r>
              <a:rPr lang="en-US" altLang="en-US" dirty="0" smtClean="0">
                <a:hlinkClick r:id="rId4"/>
              </a:rPr>
              <a:t>-</a:t>
            </a:r>
            <a:r>
              <a:rPr lang="en-US" altLang="en-US" dirty="0" err="1" smtClean="0">
                <a:hlinkClick r:id="rId4"/>
              </a:rPr>
              <a:t>NoDerivs</a:t>
            </a:r>
            <a:r>
              <a:rPr lang="en-US" altLang="en-US" dirty="0" smtClean="0">
                <a:hlinkClick r:id="rId4"/>
              </a:rPr>
              <a:t> 3.0 </a:t>
            </a:r>
            <a:r>
              <a:rPr lang="en-US" altLang="en-US" dirty="0" err="1" smtClean="0">
                <a:hlinkClick r:id="rId4"/>
              </a:rPr>
              <a:t>Unported</a:t>
            </a:r>
            <a:r>
              <a:rPr lang="en-US" altLang="en-US" dirty="0" smtClean="0">
                <a:hlinkClick r:id="rId4"/>
              </a:rPr>
              <a:t> License</a:t>
            </a:r>
            <a:r>
              <a:rPr lang="en-US" altLang="en-US" dirty="0" smtClean="0"/>
              <a:t>. </a:t>
            </a:r>
          </a:p>
          <a:p>
            <a:pPr>
              <a:spcBef>
                <a:spcPct val="0"/>
              </a:spcBef>
            </a:pP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Based on all work published at </a:t>
            </a:r>
            <a:r>
              <a:rPr lang="en-US" altLang="en-US" dirty="0" smtClean="0">
                <a:hlinkClick r:id="rId5"/>
              </a:rPr>
              <a:t>www.teachertoolkit.me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@TeacherToolkit Limited.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A340C-44D3-4AC2-837D-3986FD3FD29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8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19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39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5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7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7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2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1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5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8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4448-8557-4038-AAD4-233FBAE3947F}" type="datetimeFigureOut">
              <a:rPr lang="en-GB" smtClean="0"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5F5C-5DBB-4CB2-9D49-8C4CA0AF0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82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hyperlink" Target="http://www.studyblue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G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hyperlink" Target="http://melisaandryun.com/category/articles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6597352"/>
            <a:ext cx="202170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 smtClean="0"/>
              <a:t>Images: </a:t>
            </a:r>
            <a:r>
              <a:rPr lang="en-GB" sz="600" dirty="0" smtClean="0">
                <a:hlinkClick r:id="rId3"/>
              </a:rPr>
              <a:t>http://www.studyblue.com</a:t>
            </a:r>
            <a:r>
              <a:rPr lang="en-GB" sz="600" dirty="0" smtClean="0"/>
              <a:t> &amp; </a:t>
            </a:r>
            <a:r>
              <a:rPr lang="en-GB" sz="600" dirty="0" smtClean="0">
                <a:hlinkClick r:id="rId4"/>
              </a:rPr>
              <a:t>melisaandryun.com</a:t>
            </a:r>
            <a:r>
              <a:rPr lang="en-GB" sz="600" dirty="0" smtClean="0"/>
              <a:t> </a:t>
            </a:r>
            <a:endParaRPr lang="en-GB" sz="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685166"/>
            <a:ext cx="2448272" cy="1630364"/>
          </a:xfrm>
          <a:prstGeom prst="rect">
            <a:avLst/>
          </a:prstGeom>
        </p:spPr>
      </p:pic>
      <p:pic>
        <p:nvPicPr>
          <p:cNvPr id="1027" name="Picture 3" descr="C:\Users\rmcgill\AppData\Local\Microsoft\Windows\Temporary Internet Files\Content.Outlook\QNM0Z0CY\phot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5" y="1711239"/>
            <a:ext cx="2421332" cy="161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54089"/>
            <a:ext cx="2420128" cy="181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mcgsites.org/coe/files/2013/12/Teacher-and-students-elementar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19" y="4437112"/>
            <a:ext cx="2668712" cy="177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" y="116632"/>
            <a:ext cx="50482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studyblue.com/about/wp/wp-content/uploads/2014/07/textbooks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92697"/>
            <a:ext cx="1080120" cy="1701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19" y="6167572"/>
            <a:ext cx="2761258" cy="28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9" y="6167572"/>
            <a:ext cx="2912085" cy="33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8" y="3315530"/>
            <a:ext cx="1756304" cy="35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21" y="2589772"/>
            <a:ext cx="2952268" cy="335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42390"/>
            <a:ext cx="2454099" cy="26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etc-mysitemyway.s3.amazonaws.com/icons/legacy-previews/icons-256/magic-marker-icons-arrows/114909-magic-marker-icon-arrows-two-directions-left-right1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6436">
            <a:off x="2775873" y="852648"/>
            <a:ext cx="916097" cy="91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4" descr="http://etc-mysitemyway.s3.amazonaws.com/icons/legacy-previews/icons-256/magic-marker-icons-arrows/114909-magic-marker-icon-arrows-two-directions-left-right1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988">
            <a:off x="5318252" y="844893"/>
            <a:ext cx="916097" cy="91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4" descr="http://etc-mysitemyway.s3.amazonaws.com/icons/legacy-previews/icons-256/magic-marker-icons-arrows/114909-magic-marker-icon-arrows-two-directions-left-right1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5561">
            <a:off x="5503941" y="3332119"/>
            <a:ext cx="916097" cy="91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4" descr="http://etc-mysitemyway.s3.amazonaws.com/icons/legacy-previews/icons-256/magic-marker-icons-arrows/114909-magic-marker-icon-arrows-two-directions-left-right1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19297">
            <a:off x="2378088" y="3276064"/>
            <a:ext cx="916097" cy="91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4" descr="http://etc-mysitemyway.s3.amazonaws.com/icons/legacy-previews/icons-256/magic-marker-icons-arrows/114909-magic-marker-icon-arrows-two-directions-left-right1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07" y="4331433"/>
            <a:ext cx="916097" cy="91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" name="Group 6"/>
          <p:cNvGrpSpPr>
            <a:grpSpLocks/>
          </p:cNvGrpSpPr>
          <p:nvPr/>
        </p:nvGrpSpPr>
        <p:grpSpPr bwMode="auto">
          <a:xfrm>
            <a:off x="8150011" y="79121"/>
            <a:ext cx="914610" cy="539750"/>
            <a:chOff x="8150141" y="60386"/>
            <a:chExt cx="914933" cy="539202"/>
          </a:xfrm>
        </p:grpSpPr>
        <p:sp>
          <p:nvSpPr>
            <p:cNvPr id="107" name="Rectangle 4"/>
            <p:cNvSpPr>
              <a:spLocks noChangeArrowheads="1"/>
            </p:cNvSpPr>
            <p:nvPr/>
          </p:nvSpPr>
          <p:spPr bwMode="auto">
            <a:xfrm>
              <a:off x="8150141" y="125586"/>
              <a:ext cx="4080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>
                  <a:latin typeface="Impact" pitchFamily="34" charset="0"/>
                  <a:ea typeface="Impact" pitchFamily="34" charset="0"/>
                  <a:cs typeface="Impact" pitchFamily="34" charset="0"/>
                </a:rPr>
                <a:t>by</a:t>
              </a:r>
            </a:p>
          </p:txBody>
        </p:sp>
        <p:pic>
          <p:nvPicPr>
            <p:cNvPr id="108" name="Picture 5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5872" y="60386"/>
              <a:ext cx="539202" cy="539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0" name="Rectangle 89"/>
          <p:cNvSpPr/>
          <p:nvPr/>
        </p:nvSpPr>
        <p:spPr>
          <a:xfrm>
            <a:off x="6205514" y="190392"/>
            <a:ext cx="20841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Visit: </a:t>
            </a:r>
            <a:r>
              <a:rPr lang="en-GB" sz="1200" dirty="0" smtClean="0"/>
              <a:t>www.bit.ly/POTteaching </a:t>
            </a:r>
            <a:endParaRPr lang="en-GB" sz="1200" dirty="0"/>
          </a:p>
        </p:txBody>
      </p:sp>
      <p:sp>
        <p:nvSpPr>
          <p:cNvPr id="91" name="Rectangle 90"/>
          <p:cNvSpPr/>
          <p:nvPr/>
        </p:nvSpPr>
        <p:spPr>
          <a:xfrm>
            <a:off x="336655" y="15742"/>
            <a:ext cx="8445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/>
              <a:t>Sources of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9054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Greig City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McGill</dc:creator>
  <cp:lastModifiedBy>Mr R McGill</cp:lastModifiedBy>
  <cp:revision>7</cp:revision>
  <dcterms:created xsi:type="dcterms:W3CDTF">2014-07-04T11:31:43Z</dcterms:created>
  <dcterms:modified xsi:type="dcterms:W3CDTF">2014-07-04T13:54:46Z</dcterms:modified>
</cp:coreProperties>
</file>