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0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10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1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0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1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10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10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MattysFlicks - Creative Commons Attribution License  https://www.flickr.com/photos/68397968@N07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ecstaticist - Creative Commons Attribution-NonCommercial-ShareAlike License  https://www.flickr.com/photos/41864721@N00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Kaptain Kobold - Creative Commons Attribution-NonCommercial-ShareAlike License  https://www.flickr.com/photos/95492938@N00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familymwr - Creative Commons Attribution License  https://www.flickr.com/photos/36196762@N04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cobalt123 - Creative Commons Attribution-NonCommercial License  https://www.flickr.com/photos/66606673@N00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elenyawen - Creative Commons Attribution-NonCommercial License  https://www.flickr.com/photos/13713759@N06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@Doug88888 - Creative Commons Attribution-NonCommercial-ShareAlike License  https://www.flickr.com/photos/29468339@N02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Thomas Tolkien - Creative Commons Attribution License  https://www.flickr.com/photos/38585972@N04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2014-07-26T08:19:11Z</dcterms:created>
  <dcterms:modified xsi:type="dcterms:W3CDTF">2014-07-26T08:19:11Z</dcterms:modified>
</cp:coreProperties>
</file>