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5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Relationship Id="rId4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01700" y="87312"/>
            <a:ext cx="8134350" cy="14700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 defTabSz="841247">
              <a:defRPr sz="1800"/>
            </a:pPr>
            <a:r>
              <a:rPr sz="2576"/>
              <a:t>“A Few Ideas for Qualitative Research”</a:t>
            </a:r>
            <a:r>
              <a:rPr sz="2944"/>
              <a:t> </a:t>
            </a:r>
            <a:br>
              <a:rPr sz="2944"/>
            </a:br>
            <a:r>
              <a:rPr i="1" sz="2208"/>
              <a:t>Told through the medium of chocolate, sweets, crisps and selfies</a:t>
            </a:r>
            <a:br>
              <a:rPr i="1" sz="2208"/>
            </a:b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2627312" y="5421312"/>
            <a:ext cx="6400801" cy="139223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Dr Carol Webb - @cazzwebbo</a:t>
            </a:r>
            <a:endParaRPr sz="1600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#SLTeachMeet @BELMASConf: </a:t>
            </a:r>
            <a:endParaRPr sz="1600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 u="sng"/>
              <a:t>Research &amp; Pedagogy</a:t>
            </a:r>
            <a:endParaRPr sz="1600" u="sng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Stratford Upon Avon</a:t>
            </a:r>
            <a:endParaRPr sz="1600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Saturday 12</a:t>
            </a:r>
            <a:r>
              <a:rPr baseline="30000" sz="1600"/>
              <a:t>th</a:t>
            </a:r>
            <a:r>
              <a:rPr sz="1600"/>
              <a:t> July 2014 </a:t>
            </a:r>
          </a:p>
        </p:txBody>
      </p:sp>
      <p:pic>
        <p:nvPicPr>
          <p:cNvPr id="21" name="Bartley_and_Code-R_Research_Team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1126">
            <a:off x="0" y="1384300"/>
            <a:ext cx="9144000" cy="3916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Group 24"/>
          <p:cNvGrpSpPr/>
          <p:nvPr/>
        </p:nvGrpSpPr>
        <p:grpSpPr>
          <a:xfrm>
            <a:off x="1116012" y="3357562"/>
            <a:ext cx="2736851" cy="1008063"/>
            <a:chOff x="0" y="0"/>
            <a:chExt cx="2736850" cy="1008062"/>
          </a:xfrm>
        </p:grpSpPr>
        <p:sp>
          <p:nvSpPr>
            <p:cNvPr id="22" name="Shape 22"/>
            <p:cNvSpPr/>
            <p:nvPr/>
          </p:nvSpPr>
          <p:spPr>
            <a:xfrm>
              <a:off x="0" y="0"/>
              <a:ext cx="2736850" cy="1008063"/>
            </a:xfrm>
            <a:prstGeom prst="wedgeEllipseCallout">
              <a:avLst>
                <a:gd name="adj1" fmla="val -49769"/>
                <a:gd name="adj2" fmla="val -150472"/>
              </a:avLst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/>
              </a:pPr>
            </a:p>
          </p:txBody>
        </p:sp>
        <p:sp>
          <p:nvSpPr>
            <p:cNvPr id="23" name="Shape 23"/>
            <p:cNvSpPr/>
            <p:nvPr/>
          </p:nvSpPr>
          <p:spPr>
            <a:xfrm>
              <a:off x="400771" y="147615"/>
              <a:ext cx="1935308" cy="77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 lvl="0">
                <a:defRPr sz="1800"/>
              </a:pPr>
              <a:r>
                <a:rPr sz="1600"/>
                <a:t>“You mean qualitative research is valid too?!?”</a:t>
              </a:r>
            </a:p>
          </p:txBody>
        </p:sp>
      </p:grpSp>
      <p:pic>
        <p:nvPicPr>
          <p:cNvPr id="25" name="IMG_1053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131911">
            <a:off x="234052" y="4503813"/>
            <a:ext cx="2485231" cy="217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G_106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221502">
            <a:off x="5565886" y="1598934"/>
            <a:ext cx="779978" cy="584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7" name="IMG_009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296"/>
            <a:ext cx="9144000" cy="667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The more research methods you know about, the more you can…</a:t>
            </a:r>
          </a:p>
        </p:txBody>
      </p:sp>
      <p:pic>
        <p:nvPicPr>
          <p:cNvPr id="81" name="IMG_104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3158" y="1495312"/>
            <a:ext cx="3878328" cy="517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768095">
              <a:defRPr sz="3024"/>
            </a:lvl1pPr>
          </a:lstStyle>
          <a:p>
            <a:pPr lvl="0">
              <a:defRPr sz="1800"/>
            </a:pPr>
            <a:r>
              <a:rPr sz="3024"/>
              <a:t>If you work collaboratively in an interdisciplinary research team you could contribute to the…</a:t>
            </a:r>
          </a:p>
        </p:txBody>
      </p:sp>
      <p:pic>
        <p:nvPicPr>
          <p:cNvPr id="85" name="IMG_104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2898" y="1596373"/>
            <a:ext cx="3703747" cy="4938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You can stick with your…</a:t>
            </a:r>
          </a:p>
        </p:txBody>
      </p:sp>
      <p:pic>
        <p:nvPicPr>
          <p:cNvPr id="89" name="IMG_104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340" y="1304208"/>
            <a:ext cx="4048598" cy="5398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But you can introduce some…</a:t>
            </a:r>
          </a:p>
        </p:txBody>
      </p:sp>
      <p:pic>
        <p:nvPicPr>
          <p:cNvPr id="93" name="IMG_104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548" y="1254875"/>
            <a:ext cx="4058656" cy="541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Qualitative research can lead to …</a:t>
            </a:r>
          </a:p>
        </p:txBody>
      </p:sp>
      <p:pic>
        <p:nvPicPr>
          <p:cNvPr id="97" name="IMG_104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2292" y="1430174"/>
            <a:ext cx="3819416" cy="5092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You’ll need to triangulate your findings to make sure they’re valid</a:t>
            </a:r>
          </a:p>
        </p:txBody>
      </p:sp>
      <p:pic>
        <p:nvPicPr>
          <p:cNvPr id="101" name="IMG_104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855" y="1519261"/>
            <a:ext cx="3896290" cy="5195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Don’t forget to disseminate your work and findings!</a:t>
            </a:r>
          </a:p>
        </p:txBody>
      </p:sp>
      <p:pic>
        <p:nvPicPr>
          <p:cNvPr id="105" name="IMG_105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2419" y="1491481"/>
            <a:ext cx="3899162" cy="5198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901700" y="87312"/>
            <a:ext cx="8134350" cy="147002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 defTabSz="841247">
              <a:defRPr sz="1800"/>
            </a:pPr>
            <a:r>
              <a:rPr sz="2576"/>
              <a:t>“A Few Ideas for Qualitative Research”</a:t>
            </a:r>
            <a:r>
              <a:rPr sz="2944"/>
              <a:t> </a:t>
            </a:r>
            <a:br>
              <a:rPr sz="2944"/>
            </a:br>
            <a:r>
              <a:rPr i="1" sz="2208"/>
              <a:t>Told through the medium of chocolate, sweets, crisps and selfies</a:t>
            </a:r>
            <a:br>
              <a:rPr i="1" sz="2208"/>
            </a:b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2627312" y="5421312"/>
            <a:ext cx="6400801" cy="139223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Dr Carol Webb - @cazzwebbo</a:t>
            </a:r>
            <a:endParaRPr sz="1600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#SLTeachMeet @BELMASConf: </a:t>
            </a:r>
            <a:endParaRPr sz="1600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 u="sng"/>
              <a:t>Research &amp; Pedagogy</a:t>
            </a:r>
            <a:endParaRPr sz="1600" u="sng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Stratford Upon Avon</a:t>
            </a:r>
            <a:endParaRPr sz="1600"/>
          </a:p>
          <a:p>
            <a:pPr lvl="0" algn="r">
              <a:lnSpc>
                <a:spcPct val="80000"/>
              </a:lnSpc>
              <a:spcBef>
                <a:spcPts val="300"/>
              </a:spcBef>
              <a:defRPr sz="1800"/>
            </a:pPr>
            <a:r>
              <a:rPr sz="1600"/>
              <a:t>Saturday 12</a:t>
            </a:r>
            <a:r>
              <a:rPr baseline="30000" sz="1600"/>
              <a:t>th</a:t>
            </a:r>
            <a:r>
              <a:rPr sz="1600"/>
              <a:t> July 2014 </a:t>
            </a:r>
          </a:p>
        </p:txBody>
      </p:sp>
      <p:pic>
        <p:nvPicPr>
          <p:cNvPr id="110" name="Bartley_and_Code-R_Research_Team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84300"/>
            <a:ext cx="9144000" cy="3916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" name="Group 113"/>
          <p:cNvGrpSpPr/>
          <p:nvPr/>
        </p:nvGrpSpPr>
        <p:grpSpPr>
          <a:xfrm>
            <a:off x="1116012" y="3357562"/>
            <a:ext cx="2736851" cy="1008063"/>
            <a:chOff x="0" y="0"/>
            <a:chExt cx="2736850" cy="1008062"/>
          </a:xfrm>
        </p:grpSpPr>
        <p:sp>
          <p:nvSpPr>
            <p:cNvPr id="111" name="Shape 111"/>
            <p:cNvSpPr/>
            <p:nvPr/>
          </p:nvSpPr>
          <p:spPr>
            <a:xfrm>
              <a:off x="0" y="0"/>
              <a:ext cx="2736850" cy="1008063"/>
            </a:xfrm>
            <a:prstGeom prst="wedgeEllipseCallout">
              <a:avLst>
                <a:gd name="adj1" fmla="val -49769"/>
                <a:gd name="adj2" fmla="val -150472"/>
              </a:avLst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/>
              </a:pPr>
            </a:p>
          </p:txBody>
        </p:sp>
        <p:sp>
          <p:nvSpPr>
            <p:cNvPr id="112" name="Shape 112"/>
            <p:cNvSpPr/>
            <p:nvPr/>
          </p:nvSpPr>
          <p:spPr>
            <a:xfrm>
              <a:off x="400771" y="147615"/>
              <a:ext cx="1935308" cy="77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/>
              </a:lvl1pPr>
            </a:lstStyle>
            <a:p>
              <a:pPr lvl="0">
                <a:defRPr sz="1800"/>
              </a:pPr>
              <a:r>
                <a:rPr sz="1600"/>
                <a:t>“You mean qualitative research is valid too?!?”</a:t>
              </a:r>
            </a:p>
          </p:txBody>
        </p:sp>
      </p:grpSp>
      <p:pic>
        <p:nvPicPr>
          <p:cNvPr id="114" name="IMG_105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131911">
            <a:off x="234052" y="4503813"/>
            <a:ext cx="2485231" cy="217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06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221502">
            <a:off x="5565886" y="1598934"/>
            <a:ext cx="779978" cy="584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G_1068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681" y="31924"/>
            <a:ext cx="930433" cy="697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Research? As well as teaching??? You might need to take some…</a:t>
            </a:r>
          </a:p>
        </p:txBody>
      </p:sp>
      <p:pic>
        <p:nvPicPr>
          <p:cNvPr id="29" name="IMG_104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0242" y="1476745"/>
            <a:ext cx="3923516" cy="5231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G_106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055331">
            <a:off x="367668" y="1873457"/>
            <a:ext cx="1955334" cy="146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068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First things first… what’s your…</a:t>
            </a:r>
          </a:p>
        </p:txBody>
      </p:sp>
      <p:pic>
        <p:nvPicPr>
          <p:cNvPr id="34" name="IMG_104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013" y="1252749"/>
            <a:ext cx="4067421" cy="542322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5139882" y="4284068"/>
            <a:ext cx="1507192" cy="1309373"/>
          </a:xfrm>
          <a:prstGeom prst="rightArrow">
            <a:avLst>
              <a:gd name="adj1" fmla="val 32000"/>
              <a:gd name="adj2" fmla="val 73669"/>
            </a:avLst>
          </a:prstGeom>
          <a:solidFill>
            <a:srgbClr val="333399"/>
          </a:solidFill>
          <a:ln w="25400">
            <a:solidFill>
              <a:srgbClr val="252570"/>
            </a:solidFill>
          </a:ln>
        </p:spPr>
        <p:txBody>
          <a:bodyPr lIns="45719" rIns="45719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6" name="IMG_106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465" y="4174247"/>
            <a:ext cx="2038687" cy="1529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G_106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Your research question may well require quantitative research methods…</a:t>
            </a:r>
          </a:p>
        </p:txBody>
      </p:sp>
      <p:pic>
        <p:nvPicPr>
          <p:cNvPr id="40" name="IMG_104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098" y="1460349"/>
            <a:ext cx="3787804" cy="5050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But equally, it may not!</a:t>
            </a:r>
          </a:p>
        </p:txBody>
      </p:sp>
      <p:pic>
        <p:nvPicPr>
          <p:cNvPr id="44" name="Research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1341437"/>
            <a:ext cx="7775576" cy="5256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So maybe what you really need to do is use some qualitative research methods!!! Yey!!!</a:t>
            </a:r>
          </a:p>
        </p:txBody>
      </p:sp>
      <p:pic>
        <p:nvPicPr>
          <p:cNvPr id="48" name="IMG_104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739" y="1453643"/>
            <a:ext cx="3936522" cy="5248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G_105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519583">
            <a:off x="324265" y="1685057"/>
            <a:ext cx="2166487" cy="1624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G_105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381155">
            <a:off x="7070521" y="4563859"/>
            <a:ext cx="1817828" cy="1363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056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1589275">
            <a:off x="6874991" y="1725692"/>
            <a:ext cx="1670309" cy="1252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057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015668">
            <a:off x="228015" y="3483853"/>
            <a:ext cx="1584367" cy="1188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G_1058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 rot="20756576">
            <a:off x="5747229" y="2787849"/>
            <a:ext cx="1709736" cy="128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G_1060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 rot="1090413">
            <a:off x="7300448" y="3198605"/>
            <a:ext cx="1703859" cy="1277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G_1061.jpe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20433389">
            <a:off x="1668072" y="4369004"/>
            <a:ext cx="1644944" cy="1233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62.jpe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39642" y="4135114"/>
            <a:ext cx="1535605" cy="1151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63.jpe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0639" y="5410777"/>
            <a:ext cx="1779119" cy="1334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64.jpe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521716" y="5699997"/>
            <a:ext cx="1388656" cy="1041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G_1068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rk-cartoon-10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1484312"/>
            <a:ext cx="7561263" cy="52578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841247">
              <a:defRPr sz="1800"/>
            </a:pPr>
            <a:r>
              <a:rPr sz="3680" u="sng"/>
              <a:t>ALL</a:t>
            </a:r>
            <a:r>
              <a:rPr sz="3680"/>
              <a:t> research (qual or quant) has limitations, ads &amp; disads</a:t>
            </a:r>
          </a:p>
        </p:txBody>
      </p:sp>
      <p:pic>
        <p:nvPicPr>
          <p:cNvPr id="63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7" name="IMG_009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296"/>
            <a:ext cx="9144000" cy="667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2" name="IMG_009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9296"/>
            <a:ext cx="9144000" cy="667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G_106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84740" y="5950689"/>
            <a:ext cx="1054401" cy="7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