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5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6964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270000" y="2118072"/>
            <a:ext cx="10464800" cy="185702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hyperlink" Target="http://www.marymyatt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952500" y="1990774"/>
            <a:ext cx="11099800" cy="5886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554583"/>
            <a:ext cx="10464800" cy="1261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64B51"/>
                </a:solidFill>
              </a:rPr>
              <a:t>Title Text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477603" y="9159689"/>
            <a:ext cx="12049595" cy="130185"/>
            <a:chOff x="0" y="0"/>
            <a:chExt cx="12049593" cy="130183"/>
          </a:xfrm>
        </p:grpSpPr>
        <p:sp>
          <p:nvSpPr>
            <p:cNvPr id="4" name="Shape 4"/>
            <p:cNvSpPr/>
            <p:nvPr/>
          </p:nvSpPr>
          <p:spPr>
            <a:xfrm>
              <a:off x="0" y="0"/>
              <a:ext cx="2409919" cy="130184"/>
            </a:xfrm>
            <a:prstGeom prst="rect">
              <a:avLst/>
            </a:prstGeom>
            <a:solidFill>
              <a:srgbClr val="464B52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lvl="0" algn="l" defTabSz="4500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409918" y="0"/>
              <a:ext cx="2409920" cy="130184"/>
            </a:xfrm>
            <a:prstGeom prst="rect">
              <a:avLst/>
            </a:prstGeom>
            <a:solidFill>
              <a:srgbClr val="D25146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lvl="0" algn="l" defTabSz="4500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4819837" y="0"/>
              <a:ext cx="2409920" cy="130184"/>
            </a:xfrm>
            <a:prstGeom prst="rect">
              <a:avLst/>
            </a:prstGeom>
            <a:solidFill>
              <a:srgbClr val="46A0C2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lvl="0" algn="l" defTabSz="4500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7229755" y="0"/>
              <a:ext cx="2409920" cy="130184"/>
            </a:xfrm>
            <a:prstGeom prst="rect">
              <a:avLst/>
            </a:prstGeom>
            <a:solidFill>
              <a:srgbClr val="F5E995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lvl="0" algn="l" defTabSz="4500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9639675" y="0"/>
              <a:ext cx="2409919" cy="130184"/>
            </a:xfrm>
            <a:prstGeom prst="rect">
              <a:avLst/>
            </a:prstGeom>
            <a:solidFill>
              <a:srgbClr val="7D9695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lvl="0" algn="l" defTabSz="4500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0" name="Shape 10"/>
          <p:cNvSpPr/>
          <p:nvPr/>
        </p:nvSpPr>
        <p:spPr>
          <a:xfrm>
            <a:off x="10162266" y="8712199"/>
            <a:ext cx="2357668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>
                <a:solidFill>
                  <a:srgbClr val="464B51"/>
                </a:solidFill>
                <a:hlinkClick r:id="rId8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64B51"/>
                </a:solidFill>
                <a:hlinkClick r:id="rId8"/>
              </a:rPr>
              <a:t>www.marymyatt.com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464B51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Clr>
          <a:srgbClr val="D2504A"/>
        </a:buClr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badscience.n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270000" y="2105372"/>
            <a:ext cx="10464800" cy="1857028"/>
          </a:xfrm>
          <a:prstGeom prst="rect">
            <a:avLst/>
          </a:prstGeom>
        </p:spPr>
        <p:txBody>
          <a:bodyPr/>
          <a:lstStyle/>
          <a:p>
            <a:pPr lvl="0" algn="r" defTabSz="467359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64B51"/>
                </a:solidFill>
              </a:rPr>
              <a:t>The Quick Wins of Research</a:t>
            </a:r>
            <a:endParaRPr sz="3200">
              <a:solidFill>
                <a:srgbClr val="464B51"/>
              </a:solidFill>
            </a:endParaRPr>
          </a:p>
          <a:p>
            <a:pPr lvl="0" algn="r" defTabSz="467359">
              <a:defRPr sz="1800">
                <a:solidFill>
                  <a:srgbClr val="000000"/>
                </a:solidFill>
              </a:defRPr>
            </a:pPr>
            <a:r>
              <a:rPr sz="3200" i="1">
                <a:solidFill>
                  <a:srgbClr val="D12902"/>
                </a:solidFill>
              </a:rPr>
              <a:t>‘high challenge low threat’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457055" y="5416671"/>
            <a:ext cx="10464801" cy="11303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3200"/>
              <a:t>SLTeachMeet2014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ClrTx/>
              <a:buSzTx/>
              <a:buNone/>
              <a:defRPr sz="1800"/>
            </a:pPr>
            <a:r>
              <a:rPr sz="3600"/>
              <a:t>This session will make the case that </a:t>
            </a:r>
          </a:p>
          <a:p>
            <a:pPr lvl="0">
              <a:defRPr sz="1800"/>
            </a:pPr>
            <a:r>
              <a:rPr sz="3600"/>
              <a:t>research is thinking actively about practice and its impact on learning</a:t>
            </a:r>
          </a:p>
          <a:p>
            <a:pPr lvl="0">
              <a:defRPr sz="1800"/>
            </a:pPr>
            <a:r>
              <a:rPr sz="3600"/>
              <a:t>that every thoughtful practitioner ought to be engaged in it</a:t>
            </a:r>
          </a:p>
          <a:p>
            <a:pPr lvl="0">
              <a:defRPr sz="1800"/>
            </a:pPr>
            <a:r>
              <a:rPr sz="3600"/>
              <a:t>that it should not be ‘high stakes’ and that mistakes can be a trigger for renewed insights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 i="1">
                <a:solidFill>
                  <a:srgbClr val="D12902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5600" i="1">
                <a:solidFill>
                  <a:srgbClr val="D12902"/>
                </a:solidFill>
              </a:rPr>
              <a:t>micro research in a macro world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ClrTx/>
              <a:buSzTx/>
              <a:buNone/>
              <a:defRPr sz="1800"/>
            </a:pPr>
            <a:r>
              <a:rPr sz="4500" i="1"/>
              <a:t>Too many teachers waste time looking for the ‘magic bullet’</a:t>
            </a:r>
          </a:p>
          <a:p>
            <a:pPr marL="0" lvl="0" indent="0" algn="r">
              <a:buClrTx/>
              <a:buSzTx/>
              <a:buNone/>
              <a:defRPr sz="1800"/>
            </a:pPr>
            <a:r>
              <a:rPr sz="2800"/>
              <a:t>Hattie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54990">
              <a:defRPr sz="76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473201">
              <a:spcBef>
                <a:spcPts val="3400"/>
              </a:spcBef>
              <a:buClrTx/>
              <a:buSzTx/>
              <a:buNone/>
              <a:defRPr sz="1800"/>
            </a:pPr>
            <a:endParaRPr sz="2916"/>
          </a:p>
          <a:p>
            <a:pPr marL="0" lvl="0" indent="0" defTabSz="473201">
              <a:spcBef>
                <a:spcPts val="3400"/>
              </a:spcBef>
              <a:buClrTx/>
              <a:buSzTx/>
              <a:buNone/>
              <a:defRPr sz="1800"/>
            </a:pPr>
            <a:r>
              <a:rPr sz="2916"/>
              <a:t>‘Very rarely do they talk about their teaching; it’s all about curriculum, assessment and students.</a:t>
            </a:r>
          </a:p>
          <a:p>
            <a:pPr marL="0" lvl="0" indent="0" defTabSz="473201">
              <a:spcBef>
                <a:spcPts val="3400"/>
              </a:spcBef>
              <a:buClrTx/>
              <a:buSzTx/>
              <a:buNone/>
              <a:defRPr sz="1800"/>
            </a:pPr>
            <a:r>
              <a:rPr sz="2916"/>
              <a:t>Too many teachers believe the essence of their profession is autonomy. We hardly ever get together and look at each other’s teaching. That is a major hindrance to working collectively. I can’t imagine many other professions where that happens.’</a:t>
            </a:r>
          </a:p>
          <a:p>
            <a:pPr marL="0" lvl="0" indent="0" algn="r" defTabSz="473201">
              <a:spcBef>
                <a:spcPts val="3400"/>
              </a:spcBef>
              <a:buClrTx/>
              <a:buSzTx/>
              <a:buNone/>
              <a:defRPr sz="1800"/>
            </a:pPr>
            <a:r>
              <a:rPr sz="2916"/>
              <a:t>Hattie</a:t>
            </a:r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54990">
              <a:defRPr sz="76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F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Richard Goodman: Venerable Bede</a:t>
            </a:r>
          </a:p>
          <a:p>
            <a:pPr lvl="0">
              <a:defRPr sz="1800"/>
            </a:pPr>
            <a:r>
              <a:rPr sz="3600"/>
              <a:t>Andy Tharby: Durrington @atharby </a:t>
            </a:r>
          </a:p>
          <a:p>
            <a:pPr lvl="0">
              <a:defRPr sz="1800"/>
            </a:pPr>
            <a:r>
              <a:rPr sz="3600"/>
              <a:t>Francis Gilbert @wonderfrancis</a:t>
            </a:r>
          </a:p>
          <a:p>
            <a:pPr lvl="0">
              <a:defRPr sz="1800"/>
            </a:pPr>
            <a:r>
              <a:rPr sz="3600"/>
              <a:t>David Weston @informed_edu</a:t>
            </a:r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464B51"/>
                </a:solidFill>
              </a:rPr>
              <a:t>Three examples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ClrTx/>
              <a:buSzTx/>
              <a:buNone/>
              <a:defRPr sz="1800"/>
            </a:pPr>
            <a:r>
              <a:rPr sz="6000" i="1"/>
              <a:t>‘I think you’ll find it’s a bit more complicated than that’</a:t>
            </a:r>
          </a:p>
          <a:p>
            <a:pPr marL="0" lvl="0" indent="0" algn="r">
              <a:buClrTx/>
              <a:buSzTx/>
              <a:buNone/>
              <a:defRPr sz="1800"/>
            </a:pPr>
            <a:r>
              <a:rPr sz="2900" u="sng">
                <a:hlinkClick r:id="rId2"/>
              </a:rPr>
              <a:t>www.badscience.net</a:t>
            </a:r>
            <a:r>
              <a:rPr sz="2900"/>
              <a:t> </a:t>
            </a:r>
          </a:p>
        </p:txBody>
      </p:sp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464B51"/>
                </a:solidFill>
              </a:rPr>
              <a:t>Big picture v detail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270000" y="3600913"/>
            <a:ext cx="10464800" cy="1261517"/>
          </a:xfrm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464B51"/>
                </a:solidFill>
              </a:rPr>
              <a:t>@MaryMyatt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Macintosh PowerPoint</Application>
  <PresentationFormat>Custom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The Quick Wins of Research ‘high challenge low threat’</vt:lpstr>
      <vt:lpstr>micro research in a macro world</vt:lpstr>
      <vt:lpstr>PowerPoint Presentation</vt:lpstr>
      <vt:lpstr>PowerPoint Presentation</vt:lpstr>
      <vt:lpstr>Three examples</vt:lpstr>
      <vt:lpstr>Big picture v detail</vt:lpstr>
      <vt:lpstr>@MaryMyatt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 Wins of Research ‘high challenge low threat’</dc:title>
  <cp:lastModifiedBy>MC Myatt</cp:lastModifiedBy>
  <cp:revision>1</cp:revision>
  <dcterms:modified xsi:type="dcterms:W3CDTF">2014-07-12T10:37:14Z</dcterms:modified>
</cp:coreProperties>
</file>