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86" r:id="rId3"/>
    <p:sldId id="259" r:id="rId4"/>
    <p:sldId id="260" r:id="rId5"/>
    <p:sldId id="261" r:id="rId6"/>
    <p:sldId id="262" r:id="rId7"/>
    <p:sldId id="263" r:id="rId8"/>
    <p:sldId id="287" r:id="rId9"/>
    <p:sldId id="265" r:id="rId10"/>
    <p:sldId id="288" r:id="rId11"/>
    <p:sldId id="266" r:id="rId12"/>
    <p:sldId id="280" r:id="rId13"/>
    <p:sldId id="289" r:id="rId14"/>
    <p:sldId id="273" r:id="rId15"/>
    <p:sldId id="269" r:id="rId16"/>
    <p:sldId id="274" r:id="rId17"/>
    <p:sldId id="271" r:id="rId18"/>
    <p:sldId id="276" r:id="rId19"/>
    <p:sldId id="277" r:id="rId20"/>
    <p:sldId id="278" r:id="rId21"/>
    <p:sldId id="281" r:id="rId22"/>
    <p:sldId id="283" r:id="rId23"/>
    <p:sldId id="29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69" d="100"/>
          <a:sy n="69" d="100"/>
        </p:scale>
        <p:origin x="60" y="4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Effect Size</c:v>
                </c:pt>
              </c:strCache>
            </c:strRef>
          </c:tx>
          <c:spPr>
            <a:solidFill>
              <a:srgbClr val="73297C"/>
            </a:solidFill>
          </c:spPr>
          <c:invertIfNegative val="0"/>
          <c:cat>
            <c:strRef>
              <c:f>Sheet1!$A$2:$A$6</c:f>
              <c:strCache>
                <c:ptCount val="5"/>
                <c:pt idx="0">
                  <c:v>Establishing goals and expectations</c:v>
                </c:pt>
                <c:pt idx="1">
                  <c:v>Resourcing strategically</c:v>
                </c:pt>
                <c:pt idx="2">
                  <c:v>Ensuring quality teaching</c:v>
                </c:pt>
                <c:pt idx="3">
                  <c:v>Leading teacher learning and development</c:v>
                </c:pt>
                <c:pt idx="4">
                  <c:v>Ensuring an orderly and safe environment</c:v>
                </c:pt>
              </c:strCache>
            </c:strRef>
          </c:cat>
          <c:val>
            <c:numRef>
              <c:f>Sheet1!$B$2:$B$6</c:f>
              <c:numCache>
                <c:formatCode>General</c:formatCode>
                <c:ptCount val="5"/>
                <c:pt idx="0">
                  <c:v>0.42</c:v>
                </c:pt>
                <c:pt idx="1">
                  <c:v>0.31</c:v>
                </c:pt>
                <c:pt idx="2">
                  <c:v>0.42</c:v>
                </c:pt>
                <c:pt idx="3">
                  <c:v>0.84</c:v>
                </c:pt>
                <c:pt idx="4">
                  <c:v>0.27</c:v>
                </c:pt>
              </c:numCache>
            </c:numRef>
          </c:val>
        </c:ser>
        <c:dLbls>
          <c:showLegendKey val="0"/>
          <c:showVal val="0"/>
          <c:showCatName val="0"/>
          <c:showSerName val="0"/>
          <c:showPercent val="0"/>
          <c:showBubbleSize val="0"/>
        </c:dLbls>
        <c:gapWidth val="150"/>
        <c:axId val="294442000"/>
        <c:axId val="294442392"/>
      </c:barChart>
      <c:catAx>
        <c:axId val="294442000"/>
        <c:scaling>
          <c:orientation val="minMax"/>
        </c:scaling>
        <c:delete val="0"/>
        <c:axPos val="l"/>
        <c:numFmt formatCode="General" sourceLinked="1"/>
        <c:majorTickMark val="out"/>
        <c:minorTickMark val="none"/>
        <c:tickLblPos val="nextTo"/>
        <c:txPr>
          <a:bodyPr/>
          <a:lstStyle/>
          <a:p>
            <a:pPr>
              <a:defRPr sz="2000"/>
            </a:pPr>
            <a:endParaRPr lang="en-US"/>
          </a:p>
        </c:txPr>
        <c:crossAx val="294442392"/>
        <c:crosses val="autoZero"/>
        <c:auto val="1"/>
        <c:lblAlgn val="ctr"/>
        <c:lblOffset val="100"/>
        <c:noMultiLvlLbl val="0"/>
      </c:catAx>
      <c:valAx>
        <c:axId val="294442392"/>
        <c:scaling>
          <c:orientation val="minMax"/>
        </c:scaling>
        <c:delete val="0"/>
        <c:axPos val="b"/>
        <c:majorGridlines/>
        <c:title>
          <c:tx>
            <c:rich>
              <a:bodyPr/>
              <a:lstStyle/>
              <a:p>
                <a:pPr>
                  <a:defRPr sz="2000" b="0" i="0" u="none" strike="noStrike" baseline="0">
                    <a:solidFill>
                      <a:srgbClr val="000000"/>
                    </a:solidFill>
                    <a:latin typeface="Calibri"/>
                    <a:ea typeface="Calibri"/>
                    <a:cs typeface="Calibri"/>
                  </a:defRPr>
                </a:pPr>
                <a:r>
                  <a:rPr lang="en-GB"/>
                  <a:t>Effect Size</a:t>
                </a:r>
              </a:p>
            </c:rich>
          </c:tx>
          <c:layout/>
          <c:overlay val="0"/>
        </c:title>
        <c:numFmt formatCode="General" sourceLinked="1"/>
        <c:majorTickMark val="out"/>
        <c:minorTickMark val="none"/>
        <c:tickLblPos val="nextTo"/>
        <c:crossAx val="294442000"/>
        <c:crosses val="autoZero"/>
        <c:crossBetween val="between"/>
      </c:valAx>
      <c:spPr>
        <a:noFill/>
        <a:ln w="25397">
          <a:noFill/>
        </a:ln>
      </c:spPr>
    </c:plotArea>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07C39-9F04-4216-97EC-04D18E32123B}"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GB"/>
        </a:p>
      </dgm:t>
    </dgm:pt>
    <dgm:pt modelId="{D9471807-7AF7-4355-91CA-F93AAD2E3AB1}">
      <dgm:prSet phldrT="[Text]"/>
      <dgm:spPr/>
      <dgm:t>
        <a:bodyPr/>
        <a:lstStyle/>
        <a:p>
          <a:r>
            <a:rPr lang="en-GB" dirty="0" smtClean="0"/>
            <a:t>Confidence</a:t>
          </a:r>
          <a:endParaRPr lang="en-GB" dirty="0"/>
        </a:p>
      </dgm:t>
    </dgm:pt>
    <dgm:pt modelId="{A16129EE-D99C-4FAA-B114-6A035057DBBE}" type="parTrans" cxnId="{0A813B55-CADF-4879-B526-1E52A16D7834}">
      <dgm:prSet/>
      <dgm:spPr/>
      <dgm:t>
        <a:bodyPr/>
        <a:lstStyle/>
        <a:p>
          <a:endParaRPr lang="en-GB"/>
        </a:p>
      </dgm:t>
    </dgm:pt>
    <dgm:pt modelId="{D754BF55-0F94-4C99-8E6E-349590B87BF1}" type="sibTrans" cxnId="{0A813B55-CADF-4879-B526-1E52A16D7834}">
      <dgm:prSet/>
      <dgm:spPr/>
      <dgm:t>
        <a:bodyPr/>
        <a:lstStyle/>
        <a:p>
          <a:endParaRPr lang="en-GB"/>
        </a:p>
      </dgm:t>
    </dgm:pt>
    <dgm:pt modelId="{05507BDA-7E95-450A-8DB1-51AA5893E675}">
      <dgm:prSet phldrT="[Text]"/>
      <dgm:spPr/>
      <dgm:t>
        <a:bodyPr/>
        <a:lstStyle/>
        <a:p>
          <a:r>
            <a:rPr lang="en-GB" dirty="0" smtClean="0"/>
            <a:t>Self - Efficacy</a:t>
          </a:r>
          <a:endParaRPr lang="en-GB" dirty="0"/>
        </a:p>
      </dgm:t>
    </dgm:pt>
    <dgm:pt modelId="{E59D4A27-EA59-45FC-9F3A-708D225ADD20}" type="parTrans" cxnId="{0D4A3053-1DBD-4927-AC8F-5FC9F1F421AB}">
      <dgm:prSet/>
      <dgm:spPr/>
      <dgm:t>
        <a:bodyPr/>
        <a:lstStyle/>
        <a:p>
          <a:endParaRPr lang="en-GB"/>
        </a:p>
      </dgm:t>
    </dgm:pt>
    <dgm:pt modelId="{4B4EADEF-362C-4431-8355-10458EF65A1C}" type="sibTrans" cxnId="{0D4A3053-1DBD-4927-AC8F-5FC9F1F421AB}">
      <dgm:prSet/>
      <dgm:spPr/>
      <dgm:t>
        <a:bodyPr/>
        <a:lstStyle/>
        <a:p>
          <a:endParaRPr lang="en-GB"/>
        </a:p>
      </dgm:t>
    </dgm:pt>
    <dgm:pt modelId="{98A38A46-ECA9-4ECA-B590-4A3F025F66A0}">
      <dgm:prSet phldrT="[Text]"/>
      <dgm:spPr/>
      <dgm:t>
        <a:bodyPr/>
        <a:lstStyle/>
        <a:p>
          <a:r>
            <a:rPr lang="en-GB" dirty="0" smtClean="0"/>
            <a:t>Enjoyment</a:t>
          </a:r>
          <a:endParaRPr lang="en-GB" dirty="0"/>
        </a:p>
      </dgm:t>
    </dgm:pt>
    <dgm:pt modelId="{77996CBA-EBA2-407B-8D70-850946D6CBB9}" type="parTrans" cxnId="{46AFB421-E28F-44DF-991D-A3D443A973F8}">
      <dgm:prSet/>
      <dgm:spPr/>
      <dgm:t>
        <a:bodyPr/>
        <a:lstStyle/>
        <a:p>
          <a:endParaRPr lang="en-GB"/>
        </a:p>
      </dgm:t>
    </dgm:pt>
    <dgm:pt modelId="{8ED3E893-98E2-45C6-9CEA-A56A059B4E72}" type="sibTrans" cxnId="{46AFB421-E28F-44DF-991D-A3D443A973F8}">
      <dgm:prSet/>
      <dgm:spPr/>
      <dgm:t>
        <a:bodyPr/>
        <a:lstStyle/>
        <a:p>
          <a:endParaRPr lang="en-GB"/>
        </a:p>
      </dgm:t>
    </dgm:pt>
    <dgm:pt modelId="{24573F54-7BDF-4795-BB4F-B76274BC9D33}">
      <dgm:prSet phldrT="[Text]"/>
      <dgm:spPr/>
      <dgm:t>
        <a:bodyPr/>
        <a:lstStyle/>
        <a:p>
          <a:r>
            <a:rPr lang="en-GB" dirty="0" smtClean="0"/>
            <a:t>Change - maker</a:t>
          </a:r>
          <a:endParaRPr lang="en-GB" dirty="0"/>
        </a:p>
      </dgm:t>
    </dgm:pt>
    <dgm:pt modelId="{20339CAC-8878-46D8-BE95-6873E5F6B217}" type="parTrans" cxnId="{F8392D62-8F96-4BE7-95E5-40AF63726DD2}">
      <dgm:prSet/>
      <dgm:spPr/>
      <dgm:t>
        <a:bodyPr/>
        <a:lstStyle/>
        <a:p>
          <a:endParaRPr lang="en-GB"/>
        </a:p>
      </dgm:t>
    </dgm:pt>
    <dgm:pt modelId="{15FBFA2B-1FAC-42F9-A347-B0A13FE90498}" type="sibTrans" cxnId="{F8392D62-8F96-4BE7-95E5-40AF63726DD2}">
      <dgm:prSet/>
      <dgm:spPr/>
      <dgm:t>
        <a:bodyPr/>
        <a:lstStyle/>
        <a:p>
          <a:endParaRPr lang="en-GB"/>
        </a:p>
      </dgm:t>
    </dgm:pt>
    <dgm:pt modelId="{8CB57BC4-F05E-481E-A6D8-164E37184AEB}">
      <dgm:prSet phldrT="[Text]"/>
      <dgm:spPr/>
      <dgm:t>
        <a:bodyPr/>
        <a:lstStyle/>
        <a:p>
          <a:r>
            <a:rPr lang="en-GB" dirty="0" smtClean="0"/>
            <a:t>Change enthusiasm</a:t>
          </a:r>
          <a:endParaRPr lang="en-GB" dirty="0"/>
        </a:p>
      </dgm:t>
    </dgm:pt>
    <dgm:pt modelId="{8104B69B-2F31-4861-BE51-BC9B222FA30C}" type="parTrans" cxnId="{73526780-AD98-4839-B3DE-9D84D35E0CE1}">
      <dgm:prSet/>
      <dgm:spPr/>
      <dgm:t>
        <a:bodyPr/>
        <a:lstStyle/>
        <a:p>
          <a:endParaRPr lang="en-GB"/>
        </a:p>
      </dgm:t>
    </dgm:pt>
    <dgm:pt modelId="{DA1637D2-01F9-4A17-ADE2-DDDB2E2F8080}" type="sibTrans" cxnId="{73526780-AD98-4839-B3DE-9D84D35E0CE1}">
      <dgm:prSet/>
      <dgm:spPr/>
      <dgm:t>
        <a:bodyPr/>
        <a:lstStyle/>
        <a:p>
          <a:endParaRPr lang="en-GB"/>
        </a:p>
      </dgm:t>
    </dgm:pt>
    <dgm:pt modelId="{590C7CFA-4B15-440E-9C49-F7DE7CECB102}" type="pres">
      <dgm:prSet presAssocID="{B6007C39-9F04-4216-97EC-04D18E32123B}" presName="cycle" presStyleCnt="0">
        <dgm:presLayoutVars>
          <dgm:dir/>
          <dgm:resizeHandles val="exact"/>
        </dgm:presLayoutVars>
      </dgm:prSet>
      <dgm:spPr/>
      <dgm:t>
        <a:bodyPr/>
        <a:lstStyle/>
        <a:p>
          <a:endParaRPr lang="en-GB"/>
        </a:p>
      </dgm:t>
    </dgm:pt>
    <dgm:pt modelId="{B20C2247-651C-4929-998E-152A759F6B18}" type="pres">
      <dgm:prSet presAssocID="{D9471807-7AF7-4355-91CA-F93AAD2E3AB1}" presName="node" presStyleLbl="node1" presStyleIdx="0" presStyleCnt="5">
        <dgm:presLayoutVars>
          <dgm:bulletEnabled val="1"/>
        </dgm:presLayoutVars>
      </dgm:prSet>
      <dgm:spPr/>
      <dgm:t>
        <a:bodyPr/>
        <a:lstStyle/>
        <a:p>
          <a:endParaRPr lang="en-GB"/>
        </a:p>
      </dgm:t>
    </dgm:pt>
    <dgm:pt modelId="{F6A862E2-A99C-4EAF-944A-FCABF5B0B66D}" type="pres">
      <dgm:prSet presAssocID="{D754BF55-0F94-4C99-8E6E-349590B87BF1}" presName="sibTrans" presStyleLbl="sibTrans2D1" presStyleIdx="0" presStyleCnt="5"/>
      <dgm:spPr/>
      <dgm:t>
        <a:bodyPr/>
        <a:lstStyle/>
        <a:p>
          <a:endParaRPr lang="en-GB"/>
        </a:p>
      </dgm:t>
    </dgm:pt>
    <dgm:pt modelId="{7219973E-B3EC-4893-B538-604926D2F318}" type="pres">
      <dgm:prSet presAssocID="{D754BF55-0F94-4C99-8E6E-349590B87BF1}" presName="connectorText" presStyleLbl="sibTrans2D1" presStyleIdx="0" presStyleCnt="5"/>
      <dgm:spPr/>
      <dgm:t>
        <a:bodyPr/>
        <a:lstStyle/>
        <a:p>
          <a:endParaRPr lang="en-GB"/>
        </a:p>
      </dgm:t>
    </dgm:pt>
    <dgm:pt modelId="{DB0683BF-202E-4FEC-97F6-1FC6C8C59C5C}" type="pres">
      <dgm:prSet presAssocID="{05507BDA-7E95-450A-8DB1-51AA5893E675}" presName="node" presStyleLbl="node1" presStyleIdx="1" presStyleCnt="5">
        <dgm:presLayoutVars>
          <dgm:bulletEnabled val="1"/>
        </dgm:presLayoutVars>
      </dgm:prSet>
      <dgm:spPr/>
      <dgm:t>
        <a:bodyPr/>
        <a:lstStyle/>
        <a:p>
          <a:endParaRPr lang="en-GB"/>
        </a:p>
      </dgm:t>
    </dgm:pt>
    <dgm:pt modelId="{1EB79851-66EE-486B-A915-3EA48B7B57D1}" type="pres">
      <dgm:prSet presAssocID="{4B4EADEF-362C-4431-8355-10458EF65A1C}" presName="sibTrans" presStyleLbl="sibTrans2D1" presStyleIdx="1" presStyleCnt="5"/>
      <dgm:spPr/>
      <dgm:t>
        <a:bodyPr/>
        <a:lstStyle/>
        <a:p>
          <a:endParaRPr lang="en-GB"/>
        </a:p>
      </dgm:t>
    </dgm:pt>
    <dgm:pt modelId="{E7CA56AB-2719-4CDB-A378-6DE05313D9D2}" type="pres">
      <dgm:prSet presAssocID="{4B4EADEF-362C-4431-8355-10458EF65A1C}" presName="connectorText" presStyleLbl="sibTrans2D1" presStyleIdx="1" presStyleCnt="5"/>
      <dgm:spPr/>
      <dgm:t>
        <a:bodyPr/>
        <a:lstStyle/>
        <a:p>
          <a:endParaRPr lang="en-GB"/>
        </a:p>
      </dgm:t>
    </dgm:pt>
    <dgm:pt modelId="{5B7591BF-51A3-42C8-9D56-B70C23351193}" type="pres">
      <dgm:prSet presAssocID="{98A38A46-ECA9-4ECA-B590-4A3F025F66A0}" presName="node" presStyleLbl="node1" presStyleIdx="2" presStyleCnt="5">
        <dgm:presLayoutVars>
          <dgm:bulletEnabled val="1"/>
        </dgm:presLayoutVars>
      </dgm:prSet>
      <dgm:spPr/>
      <dgm:t>
        <a:bodyPr/>
        <a:lstStyle/>
        <a:p>
          <a:endParaRPr lang="en-GB"/>
        </a:p>
      </dgm:t>
    </dgm:pt>
    <dgm:pt modelId="{578E94C7-A32B-453A-969B-C9A62576863A}" type="pres">
      <dgm:prSet presAssocID="{8ED3E893-98E2-45C6-9CEA-A56A059B4E72}" presName="sibTrans" presStyleLbl="sibTrans2D1" presStyleIdx="2" presStyleCnt="5"/>
      <dgm:spPr/>
      <dgm:t>
        <a:bodyPr/>
        <a:lstStyle/>
        <a:p>
          <a:endParaRPr lang="en-GB"/>
        </a:p>
      </dgm:t>
    </dgm:pt>
    <dgm:pt modelId="{92F61027-C607-453B-9AEA-716D05F8B759}" type="pres">
      <dgm:prSet presAssocID="{8ED3E893-98E2-45C6-9CEA-A56A059B4E72}" presName="connectorText" presStyleLbl="sibTrans2D1" presStyleIdx="2" presStyleCnt="5"/>
      <dgm:spPr/>
      <dgm:t>
        <a:bodyPr/>
        <a:lstStyle/>
        <a:p>
          <a:endParaRPr lang="en-GB"/>
        </a:p>
      </dgm:t>
    </dgm:pt>
    <dgm:pt modelId="{0F59BDD8-9324-44B8-9403-3AFA968D2236}" type="pres">
      <dgm:prSet presAssocID="{24573F54-7BDF-4795-BB4F-B76274BC9D33}" presName="node" presStyleLbl="node1" presStyleIdx="3" presStyleCnt="5">
        <dgm:presLayoutVars>
          <dgm:bulletEnabled val="1"/>
        </dgm:presLayoutVars>
      </dgm:prSet>
      <dgm:spPr/>
      <dgm:t>
        <a:bodyPr/>
        <a:lstStyle/>
        <a:p>
          <a:endParaRPr lang="en-GB"/>
        </a:p>
      </dgm:t>
    </dgm:pt>
    <dgm:pt modelId="{659B36D4-9DFC-4094-BE06-74802BAA318F}" type="pres">
      <dgm:prSet presAssocID="{15FBFA2B-1FAC-42F9-A347-B0A13FE90498}" presName="sibTrans" presStyleLbl="sibTrans2D1" presStyleIdx="3" presStyleCnt="5"/>
      <dgm:spPr/>
      <dgm:t>
        <a:bodyPr/>
        <a:lstStyle/>
        <a:p>
          <a:endParaRPr lang="en-GB"/>
        </a:p>
      </dgm:t>
    </dgm:pt>
    <dgm:pt modelId="{0481E310-61F5-4440-8A45-676E3757D73F}" type="pres">
      <dgm:prSet presAssocID="{15FBFA2B-1FAC-42F9-A347-B0A13FE90498}" presName="connectorText" presStyleLbl="sibTrans2D1" presStyleIdx="3" presStyleCnt="5"/>
      <dgm:spPr/>
      <dgm:t>
        <a:bodyPr/>
        <a:lstStyle/>
        <a:p>
          <a:endParaRPr lang="en-GB"/>
        </a:p>
      </dgm:t>
    </dgm:pt>
    <dgm:pt modelId="{3E84A0B0-7AF3-44A2-89C7-3350F1851216}" type="pres">
      <dgm:prSet presAssocID="{8CB57BC4-F05E-481E-A6D8-164E37184AEB}" presName="node" presStyleLbl="node1" presStyleIdx="4" presStyleCnt="5">
        <dgm:presLayoutVars>
          <dgm:bulletEnabled val="1"/>
        </dgm:presLayoutVars>
      </dgm:prSet>
      <dgm:spPr/>
      <dgm:t>
        <a:bodyPr/>
        <a:lstStyle/>
        <a:p>
          <a:endParaRPr lang="en-GB"/>
        </a:p>
      </dgm:t>
    </dgm:pt>
    <dgm:pt modelId="{5CF8CDC8-A238-4A49-8A57-080E9305964D}" type="pres">
      <dgm:prSet presAssocID="{DA1637D2-01F9-4A17-ADE2-DDDB2E2F8080}" presName="sibTrans" presStyleLbl="sibTrans2D1" presStyleIdx="4" presStyleCnt="5"/>
      <dgm:spPr/>
      <dgm:t>
        <a:bodyPr/>
        <a:lstStyle/>
        <a:p>
          <a:endParaRPr lang="en-GB"/>
        </a:p>
      </dgm:t>
    </dgm:pt>
    <dgm:pt modelId="{5F4A7727-725F-455F-A702-999E41E143A8}" type="pres">
      <dgm:prSet presAssocID="{DA1637D2-01F9-4A17-ADE2-DDDB2E2F8080}" presName="connectorText" presStyleLbl="sibTrans2D1" presStyleIdx="4" presStyleCnt="5"/>
      <dgm:spPr/>
      <dgm:t>
        <a:bodyPr/>
        <a:lstStyle/>
        <a:p>
          <a:endParaRPr lang="en-GB"/>
        </a:p>
      </dgm:t>
    </dgm:pt>
  </dgm:ptLst>
  <dgm:cxnLst>
    <dgm:cxn modelId="{D8B63427-5FE1-48C8-9AF0-4E547F0D873C}" type="presOf" srcId="{4B4EADEF-362C-4431-8355-10458EF65A1C}" destId="{1EB79851-66EE-486B-A915-3EA48B7B57D1}" srcOrd="0" destOrd="0" presId="urn:microsoft.com/office/officeart/2005/8/layout/cycle2"/>
    <dgm:cxn modelId="{761F8F00-A7A0-491B-B2F6-89900CA8D104}" type="presOf" srcId="{D754BF55-0F94-4C99-8E6E-349590B87BF1}" destId="{7219973E-B3EC-4893-B538-604926D2F318}" srcOrd="1" destOrd="0" presId="urn:microsoft.com/office/officeart/2005/8/layout/cycle2"/>
    <dgm:cxn modelId="{9FAFCC79-D338-4321-AB7A-86885EC1EC0D}" type="presOf" srcId="{15FBFA2B-1FAC-42F9-A347-B0A13FE90498}" destId="{0481E310-61F5-4440-8A45-676E3757D73F}" srcOrd="1" destOrd="0" presId="urn:microsoft.com/office/officeart/2005/8/layout/cycle2"/>
    <dgm:cxn modelId="{F8392D62-8F96-4BE7-95E5-40AF63726DD2}" srcId="{B6007C39-9F04-4216-97EC-04D18E32123B}" destId="{24573F54-7BDF-4795-BB4F-B76274BC9D33}" srcOrd="3" destOrd="0" parTransId="{20339CAC-8878-46D8-BE95-6873E5F6B217}" sibTransId="{15FBFA2B-1FAC-42F9-A347-B0A13FE90498}"/>
    <dgm:cxn modelId="{0A813B55-CADF-4879-B526-1E52A16D7834}" srcId="{B6007C39-9F04-4216-97EC-04D18E32123B}" destId="{D9471807-7AF7-4355-91CA-F93AAD2E3AB1}" srcOrd="0" destOrd="0" parTransId="{A16129EE-D99C-4FAA-B114-6A035057DBBE}" sibTransId="{D754BF55-0F94-4C99-8E6E-349590B87BF1}"/>
    <dgm:cxn modelId="{596AD2D6-8955-4CEB-B3E4-F80877FEEC56}" type="presOf" srcId="{05507BDA-7E95-450A-8DB1-51AA5893E675}" destId="{DB0683BF-202E-4FEC-97F6-1FC6C8C59C5C}" srcOrd="0" destOrd="0" presId="urn:microsoft.com/office/officeart/2005/8/layout/cycle2"/>
    <dgm:cxn modelId="{02E6152B-E341-4DA3-A6D4-D00C54E3F468}" type="presOf" srcId="{D9471807-7AF7-4355-91CA-F93AAD2E3AB1}" destId="{B20C2247-651C-4929-998E-152A759F6B18}" srcOrd="0" destOrd="0" presId="urn:microsoft.com/office/officeart/2005/8/layout/cycle2"/>
    <dgm:cxn modelId="{B43A450B-7297-4AE8-9243-8DEBAEE4135D}" type="presOf" srcId="{DA1637D2-01F9-4A17-ADE2-DDDB2E2F8080}" destId="{5F4A7727-725F-455F-A702-999E41E143A8}" srcOrd="1" destOrd="0" presId="urn:microsoft.com/office/officeart/2005/8/layout/cycle2"/>
    <dgm:cxn modelId="{898A8474-54DD-4DD9-AA3D-3FF561E95189}" type="presOf" srcId="{15FBFA2B-1FAC-42F9-A347-B0A13FE90498}" destId="{659B36D4-9DFC-4094-BE06-74802BAA318F}" srcOrd="0" destOrd="0" presId="urn:microsoft.com/office/officeart/2005/8/layout/cycle2"/>
    <dgm:cxn modelId="{AD2F90F2-4FF9-4040-947A-03C035C42C4E}" type="presOf" srcId="{8ED3E893-98E2-45C6-9CEA-A56A059B4E72}" destId="{578E94C7-A32B-453A-969B-C9A62576863A}" srcOrd="0" destOrd="0" presId="urn:microsoft.com/office/officeart/2005/8/layout/cycle2"/>
    <dgm:cxn modelId="{2D7E0E75-4C95-43B2-AD49-3B4DD0B1C90F}" type="presOf" srcId="{8CB57BC4-F05E-481E-A6D8-164E37184AEB}" destId="{3E84A0B0-7AF3-44A2-89C7-3350F1851216}" srcOrd="0" destOrd="0" presId="urn:microsoft.com/office/officeart/2005/8/layout/cycle2"/>
    <dgm:cxn modelId="{73526780-AD98-4839-B3DE-9D84D35E0CE1}" srcId="{B6007C39-9F04-4216-97EC-04D18E32123B}" destId="{8CB57BC4-F05E-481E-A6D8-164E37184AEB}" srcOrd="4" destOrd="0" parTransId="{8104B69B-2F31-4861-BE51-BC9B222FA30C}" sibTransId="{DA1637D2-01F9-4A17-ADE2-DDDB2E2F8080}"/>
    <dgm:cxn modelId="{DE5E99EE-36D6-4829-9275-D578EE43878A}" type="presOf" srcId="{8ED3E893-98E2-45C6-9CEA-A56A059B4E72}" destId="{92F61027-C607-453B-9AEA-716D05F8B759}" srcOrd="1" destOrd="0" presId="urn:microsoft.com/office/officeart/2005/8/layout/cycle2"/>
    <dgm:cxn modelId="{46AFB421-E28F-44DF-991D-A3D443A973F8}" srcId="{B6007C39-9F04-4216-97EC-04D18E32123B}" destId="{98A38A46-ECA9-4ECA-B590-4A3F025F66A0}" srcOrd="2" destOrd="0" parTransId="{77996CBA-EBA2-407B-8D70-850946D6CBB9}" sibTransId="{8ED3E893-98E2-45C6-9CEA-A56A059B4E72}"/>
    <dgm:cxn modelId="{0D4A3053-1DBD-4927-AC8F-5FC9F1F421AB}" srcId="{B6007C39-9F04-4216-97EC-04D18E32123B}" destId="{05507BDA-7E95-450A-8DB1-51AA5893E675}" srcOrd="1" destOrd="0" parTransId="{E59D4A27-EA59-45FC-9F3A-708D225ADD20}" sibTransId="{4B4EADEF-362C-4431-8355-10458EF65A1C}"/>
    <dgm:cxn modelId="{D6BF79CF-6197-4393-8C18-2B4925D6DEB4}" type="presOf" srcId="{98A38A46-ECA9-4ECA-B590-4A3F025F66A0}" destId="{5B7591BF-51A3-42C8-9D56-B70C23351193}" srcOrd="0" destOrd="0" presId="urn:microsoft.com/office/officeart/2005/8/layout/cycle2"/>
    <dgm:cxn modelId="{C93980DE-6788-489A-A743-396AB7852B2C}" type="presOf" srcId="{D754BF55-0F94-4C99-8E6E-349590B87BF1}" destId="{F6A862E2-A99C-4EAF-944A-FCABF5B0B66D}" srcOrd="0" destOrd="0" presId="urn:microsoft.com/office/officeart/2005/8/layout/cycle2"/>
    <dgm:cxn modelId="{9A8194A3-D2D4-4486-A0EA-EB33BDB3ED82}" type="presOf" srcId="{B6007C39-9F04-4216-97EC-04D18E32123B}" destId="{590C7CFA-4B15-440E-9C49-F7DE7CECB102}" srcOrd="0" destOrd="0" presId="urn:microsoft.com/office/officeart/2005/8/layout/cycle2"/>
    <dgm:cxn modelId="{FD6F5693-2DFF-45A4-9D91-508602B4D21F}" type="presOf" srcId="{24573F54-7BDF-4795-BB4F-B76274BC9D33}" destId="{0F59BDD8-9324-44B8-9403-3AFA968D2236}" srcOrd="0" destOrd="0" presId="urn:microsoft.com/office/officeart/2005/8/layout/cycle2"/>
    <dgm:cxn modelId="{8854E180-7ACF-4E00-8E01-AFB269B14968}" type="presOf" srcId="{4B4EADEF-362C-4431-8355-10458EF65A1C}" destId="{E7CA56AB-2719-4CDB-A378-6DE05313D9D2}" srcOrd="1" destOrd="0" presId="urn:microsoft.com/office/officeart/2005/8/layout/cycle2"/>
    <dgm:cxn modelId="{CC8E6BA4-CE10-4D4F-B57F-41239FDEA72E}" type="presOf" srcId="{DA1637D2-01F9-4A17-ADE2-DDDB2E2F8080}" destId="{5CF8CDC8-A238-4A49-8A57-080E9305964D}" srcOrd="0" destOrd="0" presId="urn:microsoft.com/office/officeart/2005/8/layout/cycle2"/>
    <dgm:cxn modelId="{3BEBDCC6-9C61-4FFD-83F0-BA11C05E8575}" type="presParOf" srcId="{590C7CFA-4B15-440E-9C49-F7DE7CECB102}" destId="{B20C2247-651C-4929-998E-152A759F6B18}" srcOrd="0" destOrd="0" presId="urn:microsoft.com/office/officeart/2005/8/layout/cycle2"/>
    <dgm:cxn modelId="{04E2A617-3341-49F2-A69A-0972EE80FB63}" type="presParOf" srcId="{590C7CFA-4B15-440E-9C49-F7DE7CECB102}" destId="{F6A862E2-A99C-4EAF-944A-FCABF5B0B66D}" srcOrd="1" destOrd="0" presId="urn:microsoft.com/office/officeart/2005/8/layout/cycle2"/>
    <dgm:cxn modelId="{B88FB8DD-5B86-49EE-A383-5802E9BCD5A1}" type="presParOf" srcId="{F6A862E2-A99C-4EAF-944A-FCABF5B0B66D}" destId="{7219973E-B3EC-4893-B538-604926D2F318}" srcOrd="0" destOrd="0" presId="urn:microsoft.com/office/officeart/2005/8/layout/cycle2"/>
    <dgm:cxn modelId="{95133C25-7B48-469D-BB6F-2AA99C97B17C}" type="presParOf" srcId="{590C7CFA-4B15-440E-9C49-F7DE7CECB102}" destId="{DB0683BF-202E-4FEC-97F6-1FC6C8C59C5C}" srcOrd="2" destOrd="0" presId="urn:microsoft.com/office/officeart/2005/8/layout/cycle2"/>
    <dgm:cxn modelId="{84DD305D-7DA1-4C09-8106-A7A2392E2D0B}" type="presParOf" srcId="{590C7CFA-4B15-440E-9C49-F7DE7CECB102}" destId="{1EB79851-66EE-486B-A915-3EA48B7B57D1}" srcOrd="3" destOrd="0" presId="urn:microsoft.com/office/officeart/2005/8/layout/cycle2"/>
    <dgm:cxn modelId="{84856AE7-FF57-4220-A0AF-CF66E1DA959C}" type="presParOf" srcId="{1EB79851-66EE-486B-A915-3EA48B7B57D1}" destId="{E7CA56AB-2719-4CDB-A378-6DE05313D9D2}" srcOrd="0" destOrd="0" presId="urn:microsoft.com/office/officeart/2005/8/layout/cycle2"/>
    <dgm:cxn modelId="{630AD267-2FC1-4CDD-BF3E-F22C52828960}" type="presParOf" srcId="{590C7CFA-4B15-440E-9C49-F7DE7CECB102}" destId="{5B7591BF-51A3-42C8-9D56-B70C23351193}" srcOrd="4" destOrd="0" presId="urn:microsoft.com/office/officeart/2005/8/layout/cycle2"/>
    <dgm:cxn modelId="{BC9CD75A-61EC-49A3-9D65-30956EC2DDB7}" type="presParOf" srcId="{590C7CFA-4B15-440E-9C49-F7DE7CECB102}" destId="{578E94C7-A32B-453A-969B-C9A62576863A}" srcOrd="5" destOrd="0" presId="urn:microsoft.com/office/officeart/2005/8/layout/cycle2"/>
    <dgm:cxn modelId="{71DFF0A1-839E-4C3F-B1EB-AD74C1E67465}" type="presParOf" srcId="{578E94C7-A32B-453A-969B-C9A62576863A}" destId="{92F61027-C607-453B-9AEA-716D05F8B759}" srcOrd="0" destOrd="0" presId="urn:microsoft.com/office/officeart/2005/8/layout/cycle2"/>
    <dgm:cxn modelId="{80B71167-60E2-4AB5-AF6B-C9A9183618D1}" type="presParOf" srcId="{590C7CFA-4B15-440E-9C49-F7DE7CECB102}" destId="{0F59BDD8-9324-44B8-9403-3AFA968D2236}" srcOrd="6" destOrd="0" presId="urn:microsoft.com/office/officeart/2005/8/layout/cycle2"/>
    <dgm:cxn modelId="{261EDF01-A330-4AFB-A4D4-098305BAA3E7}" type="presParOf" srcId="{590C7CFA-4B15-440E-9C49-F7DE7CECB102}" destId="{659B36D4-9DFC-4094-BE06-74802BAA318F}" srcOrd="7" destOrd="0" presId="urn:microsoft.com/office/officeart/2005/8/layout/cycle2"/>
    <dgm:cxn modelId="{4E6A527B-A0B7-4B0D-8BBF-2FC9831500C3}" type="presParOf" srcId="{659B36D4-9DFC-4094-BE06-74802BAA318F}" destId="{0481E310-61F5-4440-8A45-676E3757D73F}" srcOrd="0" destOrd="0" presId="urn:microsoft.com/office/officeart/2005/8/layout/cycle2"/>
    <dgm:cxn modelId="{B5B420D6-8713-44F5-9FDA-F28E2E5A3C5A}" type="presParOf" srcId="{590C7CFA-4B15-440E-9C49-F7DE7CECB102}" destId="{3E84A0B0-7AF3-44A2-89C7-3350F1851216}" srcOrd="8" destOrd="0" presId="urn:microsoft.com/office/officeart/2005/8/layout/cycle2"/>
    <dgm:cxn modelId="{61FD5653-BB77-43A7-A97D-BBF3F4333CA7}" type="presParOf" srcId="{590C7CFA-4B15-440E-9C49-F7DE7CECB102}" destId="{5CF8CDC8-A238-4A49-8A57-080E9305964D}" srcOrd="9" destOrd="0" presId="urn:microsoft.com/office/officeart/2005/8/layout/cycle2"/>
    <dgm:cxn modelId="{A7D6D208-F02B-4C54-9903-42902F233EEF}" type="presParOf" srcId="{5CF8CDC8-A238-4A49-8A57-080E9305964D}" destId="{5F4A7727-725F-455F-A702-999E41E143A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4223EB-D0F0-4E7D-BD3B-8EF1D253E517}" type="doc">
      <dgm:prSet loTypeId="urn:microsoft.com/office/officeart/2005/8/layout/cycle2" loCatId="cycle" qsTypeId="urn:microsoft.com/office/officeart/2005/8/quickstyle/simple1" qsCatId="simple" csTypeId="urn:microsoft.com/office/officeart/2005/8/colors/colorful3" csCatId="colorful" phldr="1"/>
      <dgm:spPr/>
      <dgm:t>
        <a:bodyPr/>
        <a:lstStyle/>
        <a:p>
          <a:endParaRPr lang="en-GB"/>
        </a:p>
      </dgm:t>
    </dgm:pt>
    <dgm:pt modelId="{D2F61B5A-07A1-4844-BF84-3E0E80B96B21}">
      <dgm:prSet phldrT="[Text]"/>
      <dgm:spPr/>
      <dgm:t>
        <a:bodyPr/>
        <a:lstStyle/>
        <a:p>
          <a:r>
            <a:rPr lang="en-GB" dirty="0" smtClean="0"/>
            <a:t>Outcomes</a:t>
          </a:r>
          <a:endParaRPr lang="en-GB" dirty="0"/>
        </a:p>
      </dgm:t>
    </dgm:pt>
    <dgm:pt modelId="{8FCD5CCE-6901-4A24-820D-A228DE68CDB6}" type="parTrans" cxnId="{471D2313-49A4-4E71-88FC-70ACE0A762A9}">
      <dgm:prSet/>
      <dgm:spPr/>
      <dgm:t>
        <a:bodyPr/>
        <a:lstStyle/>
        <a:p>
          <a:endParaRPr lang="en-GB"/>
        </a:p>
      </dgm:t>
    </dgm:pt>
    <dgm:pt modelId="{F2A89476-4285-4065-AE7B-97A79DEC398A}" type="sibTrans" cxnId="{471D2313-49A4-4E71-88FC-70ACE0A762A9}">
      <dgm:prSet/>
      <dgm:spPr/>
      <dgm:t>
        <a:bodyPr/>
        <a:lstStyle/>
        <a:p>
          <a:endParaRPr lang="en-GB"/>
        </a:p>
      </dgm:t>
    </dgm:pt>
    <dgm:pt modelId="{60ED85DA-4661-487E-9955-B643A9C33A1C}">
      <dgm:prSet phldrT="[Text]"/>
      <dgm:spPr/>
      <dgm:t>
        <a:bodyPr/>
        <a:lstStyle/>
        <a:p>
          <a:r>
            <a:rPr lang="en-GB" dirty="0" smtClean="0"/>
            <a:t>Engagement</a:t>
          </a:r>
          <a:endParaRPr lang="en-GB" dirty="0"/>
        </a:p>
      </dgm:t>
    </dgm:pt>
    <dgm:pt modelId="{0B52BA06-5A5C-4000-BC26-CE72551F0DE2}" type="parTrans" cxnId="{24EF746A-E688-40FC-A1EF-D685E973BFE4}">
      <dgm:prSet/>
      <dgm:spPr/>
      <dgm:t>
        <a:bodyPr/>
        <a:lstStyle/>
        <a:p>
          <a:endParaRPr lang="en-GB"/>
        </a:p>
      </dgm:t>
    </dgm:pt>
    <dgm:pt modelId="{C0BA3B3B-3691-4095-86D7-87A2F6A6F6FD}" type="sibTrans" cxnId="{24EF746A-E688-40FC-A1EF-D685E973BFE4}">
      <dgm:prSet/>
      <dgm:spPr/>
      <dgm:t>
        <a:bodyPr/>
        <a:lstStyle/>
        <a:p>
          <a:endParaRPr lang="en-GB"/>
        </a:p>
      </dgm:t>
    </dgm:pt>
    <dgm:pt modelId="{35124522-86E9-4980-BF6B-89461619B216}">
      <dgm:prSet phldrT="[Text]"/>
      <dgm:spPr/>
      <dgm:t>
        <a:bodyPr/>
        <a:lstStyle/>
        <a:p>
          <a:r>
            <a:rPr lang="en-GB" dirty="0" smtClean="0"/>
            <a:t>Confidence</a:t>
          </a:r>
          <a:endParaRPr lang="en-GB" dirty="0"/>
        </a:p>
      </dgm:t>
    </dgm:pt>
    <dgm:pt modelId="{DFEAB930-F7A7-4FB6-8F78-B5859978DCF4}" type="parTrans" cxnId="{28A4F344-5C45-43D0-8C7E-5FEF384A2A2F}">
      <dgm:prSet/>
      <dgm:spPr/>
      <dgm:t>
        <a:bodyPr/>
        <a:lstStyle/>
        <a:p>
          <a:endParaRPr lang="en-GB"/>
        </a:p>
      </dgm:t>
    </dgm:pt>
    <dgm:pt modelId="{C1CE20DB-202A-4545-A9B0-A55EA32893F7}" type="sibTrans" cxnId="{28A4F344-5C45-43D0-8C7E-5FEF384A2A2F}">
      <dgm:prSet/>
      <dgm:spPr/>
      <dgm:t>
        <a:bodyPr/>
        <a:lstStyle/>
        <a:p>
          <a:endParaRPr lang="en-GB"/>
        </a:p>
      </dgm:t>
    </dgm:pt>
    <dgm:pt modelId="{DBBCB7EC-551E-462E-8E28-09D75762C7D2}">
      <dgm:prSet phldrT="[Text]"/>
      <dgm:spPr/>
      <dgm:t>
        <a:bodyPr/>
        <a:lstStyle/>
        <a:p>
          <a:r>
            <a:rPr lang="en-GB" dirty="0" smtClean="0"/>
            <a:t>Fluency</a:t>
          </a:r>
          <a:endParaRPr lang="en-GB" dirty="0"/>
        </a:p>
      </dgm:t>
    </dgm:pt>
    <dgm:pt modelId="{E76FC301-2117-4BBB-A5B5-237A4880B3F5}" type="parTrans" cxnId="{0E952711-16C7-42D9-A153-61CA11893C5C}">
      <dgm:prSet/>
      <dgm:spPr/>
      <dgm:t>
        <a:bodyPr/>
        <a:lstStyle/>
        <a:p>
          <a:endParaRPr lang="en-GB"/>
        </a:p>
      </dgm:t>
    </dgm:pt>
    <dgm:pt modelId="{F0EF4D4B-BA2E-4002-92B6-3EA4905E1EBE}" type="sibTrans" cxnId="{0E952711-16C7-42D9-A153-61CA11893C5C}">
      <dgm:prSet/>
      <dgm:spPr/>
      <dgm:t>
        <a:bodyPr/>
        <a:lstStyle/>
        <a:p>
          <a:endParaRPr lang="en-GB"/>
        </a:p>
      </dgm:t>
    </dgm:pt>
    <dgm:pt modelId="{4DF66BF3-91EE-47B6-BE99-6CE93CCE2AE0}">
      <dgm:prSet phldrT="[Text]"/>
      <dgm:spPr/>
      <dgm:t>
        <a:bodyPr/>
        <a:lstStyle/>
        <a:p>
          <a:r>
            <a:rPr lang="en-GB" dirty="0" smtClean="0"/>
            <a:t>Gap - closing</a:t>
          </a:r>
          <a:endParaRPr lang="en-GB" dirty="0"/>
        </a:p>
      </dgm:t>
    </dgm:pt>
    <dgm:pt modelId="{6A9B0478-CBAE-4C02-B826-E278B5BA27D2}" type="parTrans" cxnId="{9D938D1C-5FD0-45F8-B5D3-22F1A70CB44A}">
      <dgm:prSet/>
      <dgm:spPr/>
      <dgm:t>
        <a:bodyPr/>
        <a:lstStyle/>
        <a:p>
          <a:endParaRPr lang="en-GB"/>
        </a:p>
      </dgm:t>
    </dgm:pt>
    <dgm:pt modelId="{2C495A1A-1154-4599-8A0A-DBF8DAE6613D}" type="sibTrans" cxnId="{9D938D1C-5FD0-45F8-B5D3-22F1A70CB44A}">
      <dgm:prSet/>
      <dgm:spPr/>
      <dgm:t>
        <a:bodyPr/>
        <a:lstStyle/>
        <a:p>
          <a:endParaRPr lang="en-GB"/>
        </a:p>
      </dgm:t>
    </dgm:pt>
    <dgm:pt modelId="{F32F9D9A-E4EB-43D8-AF73-D4163534883A}" type="pres">
      <dgm:prSet presAssocID="{914223EB-D0F0-4E7D-BD3B-8EF1D253E517}" presName="cycle" presStyleCnt="0">
        <dgm:presLayoutVars>
          <dgm:dir/>
          <dgm:resizeHandles val="exact"/>
        </dgm:presLayoutVars>
      </dgm:prSet>
      <dgm:spPr/>
      <dgm:t>
        <a:bodyPr/>
        <a:lstStyle/>
        <a:p>
          <a:endParaRPr lang="en-GB"/>
        </a:p>
      </dgm:t>
    </dgm:pt>
    <dgm:pt modelId="{18F87A10-2947-492E-8376-9B850388B61E}" type="pres">
      <dgm:prSet presAssocID="{D2F61B5A-07A1-4844-BF84-3E0E80B96B21}" presName="node" presStyleLbl="node1" presStyleIdx="0" presStyleCnt="5">
        <dgm:presLayoutVars>
          <dgm:bulletEnabled val="1"/>
        </dgm:presLayoutVars>
      </dgm:prSet>
      <dgm:spPr/>
      <dgm:t>
        <a:bodyPr/>
        <a:lstStyle/>
        <a:p>
          <a:endParaRPr lang="en-GB"/>
        </a:p>
      </dgm:t>
    </dgm:pt>
    <dgm:pt modelId="{B4A52AA5-0D70-4E65-ADBE-6E3EC728E5C5}" type="pres">
      <dgm:prSet presAssocID="{F2A89476-4285-4065-AE7B-97A79DEC398A}" presName="sibTrans" presStyleLbl="sibTrans2D1" presStyleIdx="0" presStyleCnt="5"/>
      <dgm:spPr/>
      <dgm:t>
        <a:bodyPr/>
        <a:lstStyle/>
        <a:p>
          <a:endParaRPr lang="en-GB"/>
        </a:p>
      </dgm:t>
    </dgm:pt>
    <dgm:pt modelId="{92DFD3F2-312A-4963-BF50-900D88D0305B}" type="pres">
      <dgm:prSet presAssocID="{F2A89476-4285-4065-AE7B-97A79DEC398A}" presName="connectorText" presStyleLbl="sibTrans2D1" presStyleIdx="0" presStyleCnt="5"/>
      <dgm:spPr/>
      <dgm:t>
        <a:bodyPr/>
        <a:lstStyle/>
        <a:p>
          <a:endParaRPr lang="en-GB"/>
        </a:p>
      </dgm:t>
    </dgm:pt>
    <dgm:pt modelId="{E7D57B11-A308-4F1C-9FA3-408F5B4680FF}" type="pres">
      <dgm:prSet presAssocID="{60ED85DA-4661-487E-9955-B643A9C33A1C}" presName="node" presStyleLbl="node1" presStyleIdx="1" presStyleCnt="5">
        <dgm:presLayoutVars>
          <dgm:bulletEnabled val="1"/>
        </dgm:presLayoutVars>
      </dgm:prSet>
      <dgm:spPr/>
      <dgm:t>
        <a:bodyPr/>
        <a:lstStyle/>
        <a:p>
          <a:endParaRPr lang="en-GB"/>
        </a:p>
      </dgm:t>
    </dgm:pt>
    <dgm:pt modelId="{E8B6D3F7-4E72-4880-AA93-E5380CC20DAF}" type="pres">
      <dgm:prSet presAssocID="{C0BA3B3B-3691-4095-86D7-87A2F6A6F6FD}" presName="sibTrans" presStyleLbl="sibTrans2D1" presStyleIdx="1" presStyleCnt="5"/>
      <dgm:spPr/>
      <dgm:t>
        <a:bodyPr/>
        <a:lstStyle/>
        <a:p>
          <a:endParaRPr lang="en-GB"/>
        </a:p>
      </dgm:t>
    </dgm:pt>
    <dgm:pt modelId="{10E30BED-B088-4D0C-8DA3-CE97B5757D52}" type="pres">
      <dgm:prSet presAssocID="{C0BA3B3B-3691-4095-86D7-87A2F6A6F6FD}" presName="connectorText" presStyleLbl="sibTrans2D1" presStyleIdx="1" presStyleCnt="5"/>
      <dgm:spPr/>
      <dgm:t>
        <a:bodyPr/>
        <a:lstStyle/>
        <a:p>
          <a:endParaRPr lang="en-GB"/>
        </a:p>
      </dgm:t>
    </dgm:pt>
    <dgm:pt modelId="{24A279E6-E666-47A2-862F-422895AE8BF6}" type="pres">
      <dgm:prSet presAssocID="{35124522-86E9-4980-BF6B-89461619B216}" presName="node" presStyleLbl="node1" presStyleIdx="2" presStyleCnt="5">
        <dgm:presLayoutVars>
          <dgm:bulletEnabled val="1"/>
        </dgm:presLayoutVars>
      </dgm:prSet>
      <dgm:spPr/>
      <dgm:t>
        <a:bodyPr/>
        <a:lstStyle/>
        <a:p>
          <a:endParaRPr lang="en-GB"/>
        </a:p>
      </dgm:t>
    </dgm:pt>
    <dgm:pt modelId="{EE727280-BD47-4F25-8831-2782A26BF806}" type="pres">
      <dgm:prSet presAssocID="{C1CE20DB-202A-4545-A9B0-A55EA32893F7}" presName="sibTrans" presStyleLbl="sibTrans2D1" presStyleIdx="2" presStyleCnt="5"/>
      <dgm:spPr/>
      <dgm:t>
        <a:bodyPr/>
        <a:lstStyle/>
        <a:p>
          <a:endParaRPr lang="en-GB"/>
        </a:p>
      </dgm:t>
    </dgm:pt>
    <dgm:pt modelId="{EBF5AF39-8DD9-425F-BC2C-DA1E3048F59A}" type="pres">
      <dgm:prSet presAssocID="{C1CE20DB-202A-4545-A9B0-A55EA32893F7}" presName="connectorText" presStyleLbl="sibTrans2D1" presStyleIdx="2" presStyleCnt="5"/>
      <dgm:spPr/>
      <dgm:t>
        <a:bodyPr/>
        <a:lstStyle/>
        <a:p>
          <a:endParaRPr lang="en-GB"/>
        </a:p>
      </dgm:t>
    </dgm:pt>
    <dgm:pt modelId="{79A7DA17-EBA7-400D-BA24-CB63AFC40FCC}" type="pres">
      <dgm:prSet presAssocID="{DBBCB7EC-551E-462E-8E28-09D75762C7D2}" presName="node" presStyleLbl="node1" presStyleIdx="3" presStyleCnt="5">
        <dgm:presLayoutVars>
          <dgm:bulletEnabled val="1"/>
        </dgm:presLayoutVars>
      </dgm:prSet>
      <dgm:spPr/>
      <dgm:t>
        <a:bodyPr/>
        <a:lstStyle/>
        <a:p>
          <a:endParaRPr lang="en-GB"/>
        </a:p>
      </dgm:t>
    </dgm:pt>
    <dgm:pt modelId="{16298CAB-EDF1-4A6B-911F-6493063B3C98}" type="pres">
      <dgm:prSet presAssocID="{F0EF4D4B-BA2E-4002-92B6-3EA4905E1EBE}" presName="sibTrans" presStyleLbl="sibTrans2D1" presStyleIdx="3" presStyleCnt="5"/>
      <dgm:spPr/>
      <dgm:t>
        <a:bodyPr/>
        <a:lstStyle/>
        <a:p>
          <a:endParaRPr lang="en-GB"/>
        </a:p>
      </dgm:t>
    </dgm:pt>
    <dgm:pt modelId="{D680FDA9-CA31-4F15-B441-46E2B0E4608A}" type="pres">
      <dgm:prSet presAssocID="{F0EF4D4B-BA2E-4002-92B6-3EA4905E1EBE}" presName="connectorText" presStyleLbl="sibTrans2D1" presStyleIdx="3" presStyleCnt="5"/>
      <dgm:spPr/>
      <dgm:t>
        <a:bodyPr/>
        <a:lstStyle/>
        <a:p>
          <a:endParaRPr lang="en-GB"/>
        </a:p>
      </dgm:t>
    </dgm:pt>
    <dgm:pt modelId="{1737E0E1-33D2-49AA-B3FD-479DC4D8896E}" type="pres">
      <dgm:prSet presAssocID="{4DF66BF3-91EE-47B6-BE99-6CE93CCE2AE0}" presName="node" presStyleLbl="node1" presStyleIdx="4" presStyleCnt="5">
        <dgm:presLayoutVars>
          <dgm:bulletEnabled val="1"/>
        </dgm:presLayoutVars>
      </dgm:prSet>
      <dgm:spPr/>
      <dgm:t>
        <a:bodyPr/>
        <a:lstStyle/>
        <a:p>
          <a:endParaRPr lang="en-GB"/>
        </a:p>
      </dgm:t>
    </dgm:pt>
    <dgm:pt modelId="{8C772F2D-65D5-4FAC-9BB0-C615129F6E53}" type="pres">
      <dgm:prSet presAssocID="{2C495A1A-1154-4599-8A0A-DBF8DAE6613D}" presName="sibTrans" presStyleLbl="sibTrans2D1" presStyleIdx="4" presStyleCnt="5"/>
      <dgm:spPr/>
      <dgm:t>
        <a:bodyPr/>
        <a:lstStyle/>
        <a:p>
          <a:endParaRPr lang="en-GB"/>
        </a:p>
      </dgm:t>
    </dgm:pt>
    <dgm:pt modelId="{79647EFD-64ED-40A3-A14D-A02230C85519}" type="pres">
      <dgm:prSet presAssocID="{2C495A1A-1154-4599-8A0A-DBF8DAE6613D}" presName="connectorText" presStyleLbl="sibTrans2D1" presStyleIdx="4" presStyleCnt="5"/>
      <dgm:spPr/>
      <dgm:t>
        <a:bodyPr/>
        <a:lstStyle/>
        <a:p>
          <a:endParaRPr lang="en-GB"/>
        </a:p>
      </dgm:t>
    </dgm:pt>
  </dgm:ptLst>
  <dgm:cxnLst>
    <dgm:cxn modelId="{28A4F344-5C45-43D0-8C7E-5FEF384A2A2F}" srcId="{914223EB-D0F0-4E7D-BD3B-8EF1D253E517}" destId="{35124522-86E9-4980-BF6B-89461619B216}" srcOrd="2" destOrd="0" parTransId="{DFEAB930-F7A7-4FB6-8F78-B5859978DCF4}" sibTransId="{C1CE20DB-202A-4545-A9B0-A55EA32893F7}"/>
    <dgm:cxn modelId="{49F285E7-39A8-4807-94A4-D13B71293507}" type="presOf" srcId="{F0EF4D4B-BA2E-4002-92B6-3EA4905E1EBE}" destId="{D680FDA9-CA31-4F15-B441-46E2B0E4608A}" srcOrd="1" destOrd="0" presId="urn:microsoft.com/office/officeart/2005/8/layout/cycle2"/>
    <dgm:cxn modelId="{55540261-231C-4758-941B-45DF2E7B012F}" type="presOf" srcId="{C1CE20DB-202A-4545-A9B0-A55EA32893F7}" destId="{EBF5AF39-8DD9-425F-BC2C-DA1E3048F59A}" srcOrd="1" destOrd="0" presId="urn:microsoft.com/office/officeart/2005/8/layout/cycle2"/>
    <dgm:cxn modelId="{471D2313-49A4-4E71-88FC-70ACE0A762A9}" srcId="{914223EB-D0F0-4E7D-BD3B-8EF1D253E517}" destId="{D2F61B5A-07A1-4844-BF84-3E0E80B96B21}" srcOrd="0" destOrd="0" parTransId="{8FCD5CCE-6901-4A24-820D-A228DE68CDB6}" sibTransId="{F2A89476-4285-4065-AE7B-97A79DEC398A}"/>
    <dgm:cxn modelId="{6CA5BBCD-C5C6-4C72-9159-5EB88DD47479}" type="presOf" srcId="{C0BA3B3B-3691-4095-86D7-87A2F6A6F6FD}" destId="{E8B6D3F7-4E72-4880-AA93-E5380CC20DAF}" srcOrd="0" destOrd="0" presId="urn:microsoft.com/office/officeart/2005/8/layout/cycle2"/>
    <dgm:cxn modelId="{FC14B44C-CFAD-4F9F-B3E9-B3925EF20A50}" type="presOf" srcId="{F2A89476-4285-4065-AE7B-97A79DEC398A}" destId="{92DFD3F2-312A-4963-BF50-900D88D0305B}" srcOrd="1" destOrd="0" presId="urn:microsoft.com/office/officeart/2005/8/layout/cycle2"/>
    <dgm:cxn modelId="{36396B08-7C09-45B7-9421-6366250627E6}" type="presOf" srcId="{C0BA3B3B-3691-4095-86D7-87A2F6A6F6FD}" destId="{10E30BED-B088-4D0C-8DA3-CE97B5757D52}" srcOrd="1" destOrd="0" presId="urn:microsoft.com/office/officeart/2005/8/layout/cycle2"/>
    <dgm:cxn modelId="{1D0BF3B2-8A4B-4DCE-B312-EB818537A899}" type="presOf" srcId="{C1CE20DB-202A-4545-A9B0-A55EA32893F7}" destId="{EE727280-BD47-4F25-8831-2782A26BF806}" srcOrd="0" destOrd="0" presId="urn:microsoft.com/office/officeart/2005/8/layout/cycle2"/>
    <dgm:cxn modelId="{A53E6358-C6FD-4A4E-AE42-6015BA6F5FCC}" type="presOf" srcId="{60ED85DA-4661-487E-9955-B643A9C33A1C}" destId="{E7D57B11-A308-4F1C-9FA3-408F5B4680FF}" srcOrd="0" destOrd="0" presId="urn:microsoft.com/office/officeart/2005/8/layout/cycle2"/>
    <dgm:cxn modelId="{EDAD64DF-9B5D-49A6-A450-497C5FB827C4}" type="presOf" srcId="{2C495A1A-1154-4599-8A0A-DBF8DAE6613D}" destId="{79647EFD-64ED-40A3-A14D-A02230C85519}" srcOrd="1" destOrd="0" presId="urn:microsoft.com/office/officeart/2005/8/layout/cycle2"/>
    <dgm:cxn modelId="{9D938D1C-5FD0-45F8-B5D3-22F1A70CB44A}" srcId="{914223EB-D0F0-4E7D-BD3B-8EF1D253E517}" destId="{4DF66BF3-91EE-47B6-BE99-6CE93CCE2AE0}" srcOrd="4" destOrd="0" parTransId="{6A9B0478-CBAE-4C02-B826-E278B5BA27D2}" sibTransId="{2C495A1A-1154-4599-8A0A-DBF8DAE6613D}"/>
    <dgm:cxn modelId="{672D48FE-4E00-4641-8565-F5EAA44E0CE3}" type="presOf" srcId="{35124522-86E9-4980-BF6B-89461619B216}" destId="{24A279E6-E666-47A2-862F-422895AE8BF6}" srcOrd="0" destOrd="0" presId="urn:microsoft.com/office/officeart/2005/8/layout/cycle2"/>
    <dgm:cxn modelId="{24EF746A-E688-40FC-A1EF-D685E973BFE4}" srcId="{914223EB-D0F0-4E7D-BD3B-8EF1D253E517}" destId="{60ED85DA-4661-487E-9955-B643A9C33A1C}" srcOrd="1" destOrd="0" parTransId="{0B52BA06-5A5C-4000-BC26-CE72551F0DE2}" sibTransId="{C0BA3B3B-3691-4095-86D7-87A2F6A6F6FD}"/>
    <dgm:cxn modelId="{C7D91845-A920-483A-8C76-3AC41DA297EF}" type="presOf" srcId="{DBBCB7EC-551E-462E-8E28-09D75762C7D2}" destId="{79A7DA17-EBA7-400D-BA24-CB63AFC40FCC}" srcOrd="0" destOrd="0" presId="urn:microsoft.com/office/officeart/2005/8/layout/cycle2"/>
    <dgm:cxn modelId="{31D202BD-7EE3-47D8-9A10-05EF4A915077}" type="presOf" srcId="{D2F61B5A-07A1-4844-BF84-3E0E80B96B21}" destId="{18F87A10-2947-492E-8376-9B850388B61E}" srcOrd="0" destOrd="0" presId="urn:microsoft.com/office/officeart/2005/8/layout/cycle2"/>
    <dgm:cxn modelId="{E8EE6EAA-92B7-4167-8A4E-40F6923C9582}" type="presOf" srcId="{914223EB-D0F0-4E7D-BD3B-8EF1D253E517}" destId="{F32F9D9A-E4EB-43D8-AF73-D4163534883A}" srcOrd="0" destOrd="0" presId="urn:microsoft.com/office/officeart/2005/8/layout/cycle2"/>
    <dgm:cxn modelId="{AE2808A5-A545-4907-BDE1-88068BC0885E}" type="presOf" srcId="{F0EF4D4B-BA2E-4002-92B6-3EA4905E1EBE}" destId="{16298CAB-EDF1-4A6B-911F-6493063B3C98}" srcOrd="0" destOrd="0" presId="urn:microsoft.com/office/officeart/2005/8/layout/cycle2"/>
    <dgm:cxn modelId="{0E952711-16C7-42D9-A153-61CA11893C5C}" srcId="{914223EB-D0F0-4E7D-BD3B-8EF1D253E517}" destId="{DBBCB7EC-551E-462E-8E28-09D75762C7D2}" srcOrd="3" destOrd="0" parTransId="{E76FC301-2117-4BBB-A5B5-237A4880B3F5}" sibTransId="{F0EF4D4B-BA2E-4002-92B6-3EA4905E1EBE}"/>
    <dgm:cxn modelId="{A5EB26C0-C61F-4EAC-A3A7-61C8B9E57286}" type="presOf" srcId="{F2A89476-4285-4065-AE7B-97A79DEC398A}" destId="{B4A52AA5-0D70-4E65-ADBE-6E3EC728E5C5}" srcOrd="0" destOrd="0" presId="urn:microsoft.com/office/officeart/2005/8/layout/cycle2"/>
    <dgm:cxn modelId="{069BDCF9-D03E-4D78-B79C-A7D470EEDBDD}" type="presOf" srcId="{2C495A1A-1154-4599-8A0A-DBF8DAE6613D}" destId="{8C772F2D-65D5-4FAC-9BB0-C615129F6E53}" srcOrd="0" destOrd="0" presId="urn:microsoft.com/office/officeart/2005/8/layout/cycle2"/>
    <dgm:cxn modelId="{1A5ED176-529D-41E7-B363-8C0F461377FA}" type="presOf" srcId="{4DF66BF3-91EE-47B6-BE99-6CE93CCE2AE0}" destId="{1737E0E1-33D2-49AA-B3FD-479DC4D8896E}" srcOrd="0" destOrd="0" presId="urn:microsoft.com/office/officeart/2005/8/layout/cycle2"/>
    <dgm:cxn modelId="{FF8B95B7-F3C5-4162-BD71-1F583623DEED}" type="presParOf" srcId="{F32F9D9A-E4EB-43D8-AF73-D4163534883A}" destId="{18F87A10-2947-492E-8376-9B850388B61E}" srcOrd="0" destOrd="0" presId="urn:microsoft.com/office/officeart/2005/8/layout/cycle2"/>
    <dgm:cxn modelId="{CA413605-9819-4FF2-A465-D70D72441919}" type="presParOf" srcId="{F32F9D9A-E4EB-43D8-AF73-D4163534883A}" destId="{B4A52AA5-0D70-4E65-ADBE-6E3EC728E5C5}" srcOrd="1" destOrd="0" presId="urn:microsoft.com/office/officeart/2005/8/layout/cycle2"/>
    <dgm:cxn modelId="{7D635F89-6A98-47D5-B811-CE5FB3E797F4}" type="presParOf" srcId="{B4A52AA5-0D70-4E65-ADBE-6E3EC728E5C5}" destId="{92DFD3F2-312A-4963-BF50-900D88D0305B}" srcOrd="0" destOrd="0" presId="urn:microsoft.com/office/officeart/2005/8/layout/cycle2"/>
    <dgm:cxn modelId="{BBE49565-1B7F-415C-BF13-10C2687FE657}" type="presParOf" srcId="{F32F9D9A-E4EB-43D8-AF73-D4163534883A}" destId="{E7D57B11-A308-4F1C-9FA3-408F5B4680FF}" srcOrd="2" destOrd="0" presId="urn:microsoft.com/office/officeart/2005/8/layout/cycle2"/>
    <dgm:cxn modelId="{EE835E31-88A4-4394-B820-F1C995959689}" type="presParOf" srcId="{F32F9D9A-E4EB-43D8-AF73-D4163534883A}" destId="{E8B6D3F7-4E72-4880-AA93-E5380CC20DAF}" srcOrd="3" destOrd="0" presId="urn:microsoft.com/office/officeart/2005/8/layout/cycle2"/>
    <dgm:cxn modelId="{77586B5E-D68F-4CB9-A945-4E526A8120E5}" type="presParOf" srcId="{E8B6D3F7-4E72-4880-AA93-E5380CC20DAF}" destId="{10E30BED-B088-4D0C-8DA3-CE97B5757D52}" srcOrd="0" destOrd="0" presId="urn:microsoft.com/office/officeart/2005/8/layout/cycle2"/>
    <dgm:cxn modelId="{2859AFE7-AD3F-4E5C-88A5-AEB8258E34D1}" type="presParOf" srcId="{F32F9D9A-E4EB-43D8-AF73-D4163534883A}" destId="{24A279E6-E666-47A2-862F-422895AE8BF6}" srcOrd="4" destOrd="0" presId="urn:microsoft.com/office/officeart/2005/8/layout/cycle2"/>
    <dgm:cxn modelId="{8968FF53-15A7-4C36-A0F0-8392C93C499B}" type="presParOf" srcId="{F32F9D9A-E4EB-43D8-AF73-D4163534883A}" destId="{EE727280-BD47-4F25-8831-2782A26BF806}" srcOrd="5" destOrd="0" presId="urn:microsoft.com/office/officeart/2005/8/layout/cycle2"/>
    <dgm:cxn modelId="{F2BE83A5-5F3E-4C10-AEA5-924CF34BA97F}" type="presParOf" srcId="{EE727280-BD47-4F25-8831-2782A26BF806}" destId="{EBF5AF39-8DD9-425F-BC2C-DA1E3048F59A}" srcOrd="0" destOrd="0" presId="urn:microsoft.com/office/officeart/2005/8/layout/cycle2"/>
    <dgm:cxn modelId="{E1BD54F9-F8FD-43D9-8507-BEE8EB5BC019}" type="presParOf" srcId="{F32F9D9A-E4EB-43D8-AF73-D4163534883A}" destId="{79A7DA17-EBA7-400D-BA24-CB63AFC40FCC}" srcOrd="6" destOrd="0" presId="urn:microsoft.com/office/officeart/2005/8/layout/cycle2"/>
    <dgm:cxn modelId="{A3A6ABC7-1B4E-4E5D-9865-A29BBAF9F0EC}" type="presParOf" srcId="{F32F9D9A-E4EB-43D8-AF73-D4163534883A}" destId="{16298CAB-EDF1-4A6B-911F-6493063B3C98}" srcOrd="7" destOrd="0" presId="urn:microsoft.com/office/officeart/2005/8/layout/cycle2"/>
    <dgm:cxn modelId="{E816AD27-1C1F-4571-9FBF-5C8A9A4B0085}" type="presParOf" srcId="{16298CAB-EDF1-4A6B-911F-6493063B3C98}" destId="{D680FDA9-CA31-4F15-B441-46E2B0E4608A}" srcOrd="0" destOrd="0" presId="urn:microsoft.com/office/officeart/2005/8/layout/cycle2"/>
    <dgm:cxn modelId="{A434B659-632B-4D31-8F61-4905FAA35D8A}" type="presParOf" srcId="{F32F9D9A-E4EB-43D8-AF73-D4163534883A}" destId="{1737E0E1-33D2-49AA-B3FD-479DC4D8896E}" srcOrd="8" destOrd="0" presId="urn:microsoft.com/office/officeart/2005/8/layout/cycle2"/>
    <dgm:cxn modelId="{4847136D-162B-483A-B4C7-FA40CC5844E4}" type="presParOf" srcId="{F32F9D9A-E4EB-43D8-AF73-D4163534883A}" destId="{8C772F2D-65D5-4FAC-9BB0-C615129F6E53}" srcOrd="9" destOrd="0" presId="urn:microsoft.com/office/officeart/2005/8/layout/cycle2"/>
    <dgm:cxn modelId="{9243563C-2DF1-4CA6-9DEA-7F0C24FCE4E4}" type="presParOf" srcId="{8C772F2D-65D5-4FAC-9BB0-C615129F6E53}" destId="{79647EFD-64ED-40A3-A14D-A02230C85519}"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140355-D524-4F75-9C86-C4D471B01521}"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GB"/>
        </a:p>
      </dgm:t>
    </dgm:pt>
    <dgm:pt modelId="{77A65AF9-4727-4AAE-9898-5E940E7B5195}">
      <dgm:prSet phldrT="[Text]"/>
      <dgm:spPr/>
      <dgm:t>
        <a:bodyPr/>
        <a:lstStyle/>
        <a:p>
          <a:r>
            <a:rPr lang="en-GB" dirty="0" smtClean="0"/>
            <a:t>Not sufficient</a:t>
          </a:r>
          <a:endParaRPr lang="en-GB" dirty="0"/>
        </a:p>
      </dgm:t>
    </dgm:pt>
    <dgm:pt modelId="{201AF350-A6F9-4AB7-B954-FF1454F7E3CC}" type="parTrans" cxnId="{41E085AE-4376-4271-AC4E-7869A3E8AF64}">
      <dgm:prSet/>
      <dgm:spPr/>
      <dgm:t>
        <a:bodyPr/>
        <a:lstStyle/>
        <a:p>
          <a:endParaRPr lang="en-GB"/>
        </a:p>
      </dgm:t>
    </dgm:pt>
    <dgm:pt modelId="{21BF8B2B-5F74-4F20-87BF-30F6907DBAB5}" type="sibTrans" cxnId="{41E085AE-4376-4271-AC4E-7869A3E8AF64}">
      <dgm:prSet/>
      <dgm:spPr/>
      <dgm:t>
        <a:bodyPr/>
        <a:lstStyle/>
        <a:p>
          <a:endParaRPr lang="en-GB"/>
        </a:p>
      </dgm:t>
    </dgm:pt>
    <dgm:pt modelId="{6A47AE56-DE0B-423E-AFD0-C5AD26D9AE78}">
      <dgm:prSet phldrT="[Text]"/>
      <dgm:spPr/>
      <dgm:t>
        <a:bodyPr/>
        <a:lstStyle/>
        <a:p>
          <a:r>
            <a:rPr lang="en-GB" dirty="0" smtClean="0"/>
            <a:t>One-off courses</a:t>
          </a:r>
          <a:endParaRPr lang="en-GB" dirty="0"/>
        </a:p>
      </dgm:t>
    </dgm:pt>
    <dgm:pt modelId="{52276E51-EC11-4FB7-B11F-CD4679EBAEAA}" type="parTrans" cxnId="{46E99A97-D4BF-47AA-AA77-34169166506E}">
      <dgm:prSet/>
      <dgm:spPr/>
      <dgm:t>
        <a:bodyPr/>
        <a:lstStyle/>
        <a:p>
          <a:endParaRPr lang="en-GB"/>
        </a:p>
      </dgm:t>
    </dgm:pt>
    <dgm:pt modelId="{0603CAAA-5B2F-44B5-8FAF-6A9B64B9AECB}" type="sibTrans" cxnId="{46E99A97-D4BF-47AA-AA77-34169166506E}">
      <dgm:prSet/>
      <dgm:spPr/>
      <dgm:t>
        <a:bodyPr/>
        <a:lstStyle/>
        <a:p>
          <a:endParaRPr lang="en-GB"/>
        </a:p>
      </dgm:t>
    </dgm:pt>
    <dgm:pt modelId="{7F591C85-0E52-4F92-85FB-85917B3265FA}">
      <dgm:prSet phldrT="[Text]"/>
      <dgm:spPr/>
      <dgm:t>
        <a:bodyPr/>
        <a:lstStyle/>
        <a:p>
          <a:r>
            <a:rPr lang="en-GB" dirty="0" smtClean="0"/>
            <a:t>Lectures	</a:t>
          </a:r>
          <a:endParaRPr lang="en-GB" dirty="0"/>
        </a:p>
      </dgm:t>
    </dgm:pt>
    <dgm:pt modelId="{D2E6F675-A6E7-40C9-BAC3-B80A357BD1C1}" type="parTrans" cxnId="{12CD1F96-3BF5-4DC8-897F-9723B10AE423}">
      <dgm:prSet/>
      <dgm:spPr/>
      <dgm:t>
        <a:bodyPr/>
        <a:lstStyle/>
        <a:p>
          <a:endParaRPr lang="en-GB"/>
        </a:p>
      </dgm:t>
    </dgm:pt>
    <dgm:pt modelId="{54436314-7557-4865-87DA-78D71C811D0A}" type="sibTrans" cxnId="{12CD1F96-3BF5-4DC8-897F-9723B10AE423}">
      <dgm:prSet/>
      <dgm:spPr/>
      <dgm:t>
        <a:bodyPr/>
        <a:lstStyle/>
        <a:p>
          <a:endParaRPr lang="en-GB"/>
        </a:p>
      </dgm:t>
    </dgm:pt>
    <dgm:pt modelId="{7C956BD8-9E70-4C88-ABE4-8B7962F8FCD0}">
      <dgm:prSet phldrT="[Text]"/>
      <dgm:spPr/>
      <dgm:t>
        <a:bodyPr/>
        <a:lstStyle/>
        <a:p>
          <a:r>
            <a:rPr lang="en-GB" dirty="0" smtClean="0"/>
            <a:t>Printed guidance</a:t>
          </a:r>
          <a:endParaRPr lang="en-GB" dirty="0"/>
        </a:p>
      </dgm:t>
    </dgm:pt>
    <dgm:pt modelId="{EC4C3101-9129-4A1B-8BE5-7A464F485790}" type="parTrans" cxnId="{7D550D36-45A7-430B-8B55-37F01FB033E4}">
      <dgm:prSet/>
      <dgm:spPr/>
      <dgm:t>
        <a:bodyPr/>
        <a:lstStyle/>
        <a:p>
          <a:endParaRPr lang="en-GB"/>
        </a:p>
      </dgm:t>
    </dgm:pt>
    <dgm:pt modelId="{30094D5E-B9E5-4388-80EF-70B90772A086}" type="sibTrans" cxnId="{7D550D36-45A7-430B-8B55-37F01FB033E4}">
      <dgm:prSet/>
      <dgm:spPr/>
      <dgm:t>
        <a:bodyPr/>
        <a:lstStyle/>
        <a:p>
          <a:endParaRPr lang="en-GB"/>
        </a:p>
      </dgm:t>
    </dgm:pt>
    <dgm:pt modelId="{FFA590C1-4389-405E-961A-269C3DD2B85B}">
      <dgm:prSet/>
      <dgm:spPr/>
      <dgm:t>
        <a:bodyPr/>
        <a:lstStyle/>
        <a:p>
          <a:r>
            <a:rPr lang="en-GB" dirty="0" smtClean="0"/>
            <a:t>Discussion</a:t>
          </a:r>
          <a:endParaRPr lang="en-GB" dirty="0"/>
        </a:p>
      </dgm:t>
    </dgm:pt>
    <dgm:pt modelId="{39830A80-8C5E-4FB7-815A-74B14886B195}" type="parTrans" cxnId="{C65E0331-4231-48CF-937D-E65D3C500A57}">
      <dgm:prSet/>
      <dgm:spPr/>
      <dgm:t>
        <a:bodyPr/>
        <a:lstStyle/>
        <a:p>
          <a:endParaRPr lang="en-GB"/>
        </a:p>
      </dgm:t>
    </dgm:pt>
    <dgm:pt modelId="{B53DA262-D2B8-4A64-AD93-192B2977416D}" type="sibTrans" cxnId="{C65E0331-4231-48CF-937D-E65D3C500A57}">
      <dgm:prSet/>
      <dgm:spPr/>
      <dgm:t>
        <a:bodyPr/>
        <a:lstStyle/>
        <a:p>
          <a:endParaRPr lang="en-GB"/>
        </a:p>
      </dgm:t>
    </dgm:pt>
    <dgm:pt modelId="{13995C88-2FA6-45DA-8F0C-BCC40BA78642}" type="pres">
      <dgm:prSet presAssocID="{EF140355-D524-4F75-9C86-C4D471B01521}" presName="cycle" presStyleCnt="0">
        <dgm:presLayoutVars>
          <dgm:chMax val="1"/>
          <dgm:dir/>
          <dgm:animLvl val="ctr"/>
          <dgm:resizeHandles val="exact"/>
        </dgm:presLayoutVars>
      </dgm:prSet>
      <dgm:spPr/>
      <dgm:t>
        <a:bodyPr/>
        <a:lstStyle/>
        <a:p>
          <a:endParaRPr lang="en-GB"/>
        </a:p>
      </dgm:t>
    </dgm:pt>
    <dgm:pt modelId="{11719125-B357-4FAB-B1BB-B8A5177980FC}" type="pres">
      <dgm:prSet presAssocID="{77A65AF9-4727-4AAE-9898-5E940E7B5195}" presName="centerShape" presStyleLbl="node0" presStyleIdx="0" presStyleCnt="1"/>
      <dgm:spPr/>
      <dgm:t>
        <a:bodyPr/>
        <a:lstStyle/>
        <a:p>
          <a:endParaRPr lang="en-GB"/>
        </a:p>
      </dgm:t>
    </dgm:pt>
    <dgm:pt modelId="{BCE74B1D-C611-41BD-AB6E-2EE417BC9044}" type="pres">
      <dgm:prSet presAssocID="{52276E51-EC11-4FB7-B11F-CD4679EBAEAA}" presName="parTrans" presStyleLbl="bgSibTrans2D1" presStyleIdx="0" presStyleCnt="4"/>
      <dgm:spPr/>
      <dgm:t>
        <a:bodyPr/>
        <a:lstStyle/>
        <a:p>
          <a:endParaRPr lang="en-GB"/>
        </a:p>
      </dgm:t>
    </dgm:pt>
    <dgm:pt modelId="{02F438FA-CE98-4B25-9F69-C53DD317C155}" type="pres">
      <dgm:prSet presAssocID="{6A47AE56-DE0B-423E-AFD0-C5AD26D9AE78}" presName="node" presStyleLbl="node1" presStyleIdx="0" presStyleCnt="4">
        <dgm:presLayoutVars>
          <dgm:bulletEnabled val="1"/>
        </dgm:presLayoutVars>
      </dgm:prSet>
      <dgm:spPr/>
      <dgm:t>
        <a:bodyPr/>
        <a:lstStyle/>
        <a:p>
          <a:endParaRPr lang="en-GB"/>
        </a:p>
      </dgm:t>
    </dgm:pt>
    <dgm:pt modelId="{4F3AB2C4-E97A-41ED-A009-A0392EC4AC7B}" type="pres">
      <dgm:prSet presAssocID="{D2E6F675-A6E7-40C9-BAC3-B80A357BD1C1}" presName="parTrans" presStyleLbl="bgSibTrans2D1" presStyleIdx="1" presStyleCnt="4"/>
      <dgm:spPr/>
      <dgm:t>
        <a:bodyPr/>
        <a:lstStyle/>
        <a:p>
          <a:endParaRPr lang="en-GB"/>
        </a:p>
      </dgm:t>
    </dgm:pt>
    <dgm:pt modelId="{D8E4C8FD-33E9-46AF-93A9-39FC0792FEC6}" type="pres">
      <dgm:prSet presAssocID="{7F591C85-0E52-4F92-85FB-85917B3265FA}" presName="node" presStyleLbl="node1" presStyleIdx="1" presStyleCnt="4">
        <dgm:presLayoutVars>
          <dgm:bulletEnabled val="1"/>
        </dgm:presLayoutVars>
      </dgm:prSet>
      <dgm:spPr/>
      <dgm:t>
        <a:bodyPr/>
        <a:lstStyle/>
        <a:p>
          <a:endParaRPr lang="en-GB"/>
        </a:p>
      </dgm:t>
    </dgm:pt>
    <dgm:pt modelId="{FDFD365F-4B7B-4CEE-AD54-500E30589A81}" type="pres">
      <dgm:prSet presAssocID="{EC4C3101-9129-4A1B-8BE5-7A464F485790}" presName="parTrans" presStyleLbl="bgSibTrans2D1" presStyleIdx="2" presStyleCnt="4"/>
      <dgm:spPr/>
      <dgm:t>
        <a:bodyPr/>
        <a:lstStyle/>
        <a:p>
          <a:endParaRPr lang="en-GB"/>
        </a:p>
      </dgm:t>
    </dgm:pt>
    <dgm:pt modelId="{6D367692-D935-493F-952A-88B029284DC6}" type="pres">
      <dgm:prSet presAssocID="{7C956BD8-9E70-4C88-ABE4-8B7962F8FCD0}" presName="node" presStyleLbl="node1" presStyleIdx="2" presStyleCnt="4">
        <dgm:presLayoutVars>
          <dgm:bulletEnabled val="1"/>
        </dgm:presLayoutVars>
      </dgm:prSet>
      <dgm:spPr/>
      <dgm:t>
        <a:bodyPr/>
        <a:lstStyle/>
        <a:p>
          <a:endParaRPr lang="en-GB"/>
        </a:p>
      </dgm:t>
    </dgm:pt>
    <dgm:pt modelId="{3FCF17E1-363C-4FCD-84F8-F7D5BB3FA9B8}" type="pres">
      <dgm:prSet presAssocID="{39830A80-8C5E-4FB7-815A-74B14886B195}" presName="parTrans" presStyleLbl="bgSibTrans2D1" presStyleIdx="3" presStyleCnt="4"/>
      <dgm:spPr/>
      <dgm:t>
        <a:bodyPr/>
        <a:lstStyle/>
        <a:p>
          <a:endParaRPr lang="en-GB"/>
        </a:p>
      </dgm:t>
    </dgm:pt>
    <dgm:pt modelId="{FA01A881-6EDF-4A54-9612-63427070E979}" type="pres">
      <dgm:prSet presAssocID="{FFA590C1-4389-405E-961A-269C3DD2B85B}" presName="node" presStyleLbl="node1" presStyleIdx="3" presStyleCnt="4">
        <dgm:presLayoutVars>
          <dgm:bulletEnabled val="1"/>
        </dgm:presLayoutVars>
      </dgm:prSet>
      <dgm:spPr/>
      <dgm:t>
        <a:bodyPr/>
        <a:lstStyle/>
        <a:p>
          <a:endParaRPr lang="en-GB"/>
        </a:p>
      </dgm:t>
    </dgm:pt>
  </dgm:ptLst>
  <dgm:cxnLst>
    <dgm:cxn modelId="{46E99A97-D4BF-47AA-AA77-34169166506E}" srcId="{77A65AF9-4727-4AAE-9898-5E940E7B5195}" destId="{6A47AE56-DE0B-423E-AFD0-C5AD26D9AE78}" srcOrd="0" destOrd="0" parTransId="{52276E51-EC11-4FB7-B11F-CD4679EBAEAA}" sibTransId="{0603CAAA-5B2F-44B5-8FAF-6A9B64B9AECB}"/>
    <dgm:cxn modelId="{022F3CFA-A300-4DBF-9845-35EDC55EBB01}" type="presOf" srcId="{EF140355-D524-4F75-9C86-C4D471B01521}" destId="{13995C88-2FA6-45DA-8F0C-BCC40BA78642}" srcOrd="0" destOrd="0" presId="urn:microsoft.com/office/officeart/2005/8/layout/radial4"/>
    <dgm:cxn modelId="{5955D8FD-C285-46B3-AB18-9CB28E5B2563}" type="presOf" srcId="{7C956BD8-9E70-4C88-ABE4-8B7962F8FCD0}" destId="{6D367692-D935-493F-952A-88B029284DC6}" srcOrd="0" destOrd="0" presId="urn:microsoft.com/office/officeart/2005/8/layout/radial4"/>
    <dgm:cxn modelId="{7D550D36-45A7-430B-8B55-37F01FB033E4}" srcId="{77A65AF9-4727-4AAE-9898-5E940E7B5195}" destId="{7C956BD8-9E70-4C88-ABE4-8B7962F8FCD0}" srcOrd="2" destOrd="0" parTransId="{EC4C3101-9129-4A1B-8BE5-7A464F485790}" sibTransId="{30094D5E-B9E5-4388-80EF-70B90772A086}"/>
    <dgm:cxn modelId="{3C17F06D-6947-4B93-9038-C8B14F263DEE}" type="presOf" srcId="{D2E6F675-A6E7-40C9-BAC3-B80A357BD1C1}" destId="{4F3AB2C4-E97A-41ED-A009-A0392EC4AC7B}" srcOrd="0" destOrd="0" presId="urn:microsoft.com/office/officeart/2005/8/layout/radial4"/>
    <dgm:cxn modelId="{0DB3E424-0370-42A4-8DE0-C0004CFCD3C8}" type="presOf" srcId="{FFA590C1-4389-405E-961A-269C3DD2B85B}" destId="{FA01A881-6EDF-4A54-9612-63427070E979}" srcOrd="0" destOrd="0" presId="urn:microsoft.com/office/officeart/2005/8/layout/radial4"/>
    <dgm:cxn modelId="{41E085AE-4376-4271-AC4E-7869A3E8AF64}" srcId="{EF140355-D524-4F75-9C86-C4D471B01521}" destId="{77A65AF9-4727-4AAE-9898-5E940E7B5195}" srcOrd="0" destOrd="0" parTransId="{201AF350-A6F9-4AB7-B954-FF1454F7E3CC}" sibTransId="{21BF8B2B-5F74-4F20-87BF-30F6907DBAB5}"/>
    <dgm:cxn modelId="{D738D58E-86ED-4808-9952-753C3B1985B5}" type="presOf" srcId="{EC4C3101-9129-4A1B-8BE5-7A464F485790}" destId="{FDFD365F-4B7B-4CEE-AD54-500E30589A81}" srcOrd="0" destOrd="0" presId="urn:microsoft.com/office/officeart/2005/8/layout/radial4"/>
    <dgm:cxn modelId="{2233E95E-C819-43A5-99D0-570C3C2B29AE}" type="presOf" srcId="{7F591C85-0E52-4F92-85FB-85917B3265FA}" destId="{D8E4C8FD-33E9-46AF-93A9-39FC0792FEC6}" srcOrd="0" destOrd="0" presId="urn:microsoft.com/office/officeart/2005/8/layout/radial4"/>
    <dgm:cxn modelId="{12CD1F96-3BF5-4DC8-897F-9723B10AE423}" srcId="{77A65AF9-4727-4AAE-9898-5E940E7B5195}" destId="{7F591C85-0E52-4F92-85FB-85917B3265FA}" srcOrd="1" destOrd="0" parTransId="{D2E6F675-A6E7-40C9-BAC3-B80A357BD1C1}" sibTransId="{54436314-7557-4865-87DA-78D71C811D0A}"/>
    <dgm:cxn modelId="{6599E151-B32F-4A48-B424-A006CCE72250}" type="presOf" srcId="{77A65AF9-4727-4AAE-9898-5E940E7B5195}" destId="{11719125-B357-4FAB-B1BB-B8A5177980FC}" srcOrd="0" destOrd="0" presId="urn:microsoft.com/office/officeart/2005/8/layout/radial4"/>
    <dgm:cxn modelId="{485CDB52-AEAE-4245-8441-CCE19FE8F7B5}" type="presOf" srcId="{6A47AE56-DE0B-423E-AFD0-C5AD26D9AE78}" destId="{02F438FA-CE98-4B25-9F69-C53DD317C155}" srcOrd="0" destOrd="0" presId="urn:microsoft.com/office/officeart/2005/8/layout/radial4"/>
    <dgm:cxn modelId="{C8B58844-690E-40F5-B5A5-0905638C5572}" type="presOf" srcId="{52276E51-EC11-4FB7-B11F-CD4679EBAEAA}" destId="{BCE74B1D-C611-41BD-AB6E-2EE417BC9044}" srcOrd="0" destOrd="0" presId="urn:microsoft.com/office/officeart/2005/8/layout/radial4"/>
    <dgm:cxn modelId="{452E9F7B-1B3B-46EA-AA87-D5980A4C94E3}" type="presOf" srcId="{39830A80-8C5E-4FB7-815A-74B14886B195}" destId="{3FCF17E1-363C-4FCD-84F8-F7D5BB3FA9B8}" srcOrd="0" destOrd="0" presId="urn:microsoft.com/office/officeart/2005/8/layout/radial4"/>
    <dgm:cxn modelId="{C65E0331-4231-48CF-937D-E65D3C500A57}" srcId="{77A65AF9-4727-4AAE-9898-5E940E7B5195}" destId="{FFA590C1-4389-405E-961A-269C3DD2B85B}" srcOrd="3" destOrd="0" parTransId="{39830A80-8C5E-4FB7-815A-74B14886B195}" sibTransId="{B53DA262-D2B8-4A64-AD93-192B2977416D}"/>
    <dgm:cxn modelId="{A2B2EA76-C0DB-4D4F-8CFB-C68A2D9326C6}" type="presParOf" srcId="{13995C88-2FA6-45DA-8F0C-BCC40BA78642}" destId="{11719125-B357-4FAB-B1BB-B8A5177980FC}" srcOrd="0" destOrd="0" presId="urn:microsoft.com/office/officeart/2005/8/layout/radial4"/>
    <dgm:cxn modelId="{309CB650-4358-4536-8219-1ED418D8337A}" type="presParOf" srcId="{13995C88-2FA6-45DA-8F0C-BCC40BA78642}" destId="{BCE74B1D-C611-41BD-AB6E-2EE417BC9044}" srcOrd="1" destOrd="0" presId="urn:microsoft.com/office/officeart/2005/8/layout/radial4"/>
    <dgm:cxn modelId="{6391D2C5-9557-4522-9AD5-AAD362EB246A}" type="presParOf" srcId="{13995C88-2FA6-45DA-8F0C-BCC40BA78642}" destId="{02F438FA-CE98-4B25-9F69-C53DD317C155}" srcOrd="2" destOrd="0" presId="urn:microsoft.com/office/officeart/2005/8/layout/radial4"/>
    <dgm:cxn modelId="{29B6B494-F0EA-469F-A794-B5F51231A890}" type="presParOf" srcId="{13995C88-2FA6-45DA-8F0C-BCC40BA78642}" destId="{4F3AB2C4-E97A-41ED-A009-A0392EC4AC7B}" srcOrd="3" destOrd="0" presId="urn:microsoft.com/office/officeart/2005/8/layout/radial4"/>
    <dgm:cxn modelId="{8B5AF01C-3987-498D-BD80-786385E1B0CA}" type="presParOf" srcId="{13995C88-2FA6-45DA-8F0C-BCC40BA78642}" destId="{D8E4C8FD-33E9-46AF-93A9-39FC0792FEC6}" srcOrd="4" destOrd="0" presId="urn:microsoft.com/office/officeart/2005/8/layout/radial4"/>
    <dgm:cxn modelId="{855298D6-3BAD-4663-92FD-AA4D4709101B}" type="presParOf" srcId="{13995C88-2FA6-45DA-8F0C-BCC40BA78642}" destId="{FDFD365F-4B7B-4CEE-AD54-500E30589A81}" srcOrd="5" destOrd="0" presId="urn:microsoft.com/office/officeart/2005/8/layout/radial4"/>
    <dgm:cxn modelId="{CE466277-6747-4E9B-98A9-678125609A90}" type="presParOf" srcId="{13995C88-2FA6-45DA-8F0C-BCC40BA78642}" destId="{6D367692-D935-493F-952A-88B029284DC6}" srcOrd="6" destOrd="0" presId="urn:microsoft.com/office/officeart/2005/8/layout/radial4"/>
    <dgm:cxn modelId="{C6577CA2-7015-4DB7-9259-F514D81BB357}" type="presParOf" srcId="{13995C88-2FA6-45DA-8F0C-BCC40BA78642}" destId="{3FCF17E1-363C-4FCD-84F8-F7D5BB3FA9B8}" srcOrd="7" destOrd="0" presId="urn:microsoft.com/office/officeart/2005/8/layout/radial4"/>
    <dgm:cxn modelId="{C63F026F-0587-46D6-B3AD-26A881EB8157}" type="presParOf" srcId="{13995C88-2FA6-45DA-8F0C-BCC40BA78642}" destId="{FA01A881-6EDF-4A54-9612-63427070E979}"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56E95C-02F9-4E94-AA3C-BA144E2AC9B3}" type="doc">
      <dgm:prSet loTypeId="urn:microsoft.com/office/officeart/2005/8/layout/chart3" loCatId="relationship" qsTypeId="urn:microsoft.com/office/officeart/2005/8/quickstyle/simple1" qsCatId="simple" csTypeId="urn:microsoft.com/office/officeart/2005/8/colors/colorful1" csCatId="colorful" phldr="1"/>
      <dgm:spPr/>
      <dgm:t>
        <a:bodyPr/>
        <a:lstStyle/>
        <a:p>
          <a:endParaRPr lang="en-GB"/>
        </a:p>
      </dgm:t>
    </dgm:pt>
    <dgm:pt modelId="{2B77B034-AE36-4732-9AF4-DF9F15C2C21B}">
      <dgm:prSet phldrT="[Text]"/>
      <dgm:spPr/>
      <dgm:t>
        <a:bodyPr/>
        <a:lstStyle/>
        <a:p>
          <a:r>
            <a:rPr lang="en-GB" dirty="0" smtClean="0"/>
            <a:t>Collaborative</a:t>
          </a:r>
          <a:endParaRPr lang="en-GB" dirty="0"/>
        </a:p>
      </dgm:t>
    </dgm:pt>
    <dgm:pt modelId="{2D5E46BD-7839-4855-9674-67CA3D334EAD}" type="parTrans" cxnId="{4BCB54A3-39DB-46CE-870C-3D5401B7F2BD}">
      <dgm:prSet/>
      <dgm:spPr/>
      <dgm:t>
        <a:bodyPr/>
        <a:lstStyle/>
        <a:p>
          <a:endParaRPr lang="en-GB"/>
        </a:p>
      </dgm:t>
    </dgm:pt>
    <dgm:pt modelId="{EB47E160-47FD-4DEB-9AA3-5FC028128D1B}" type="sibTrans" cxnId="{4BCB54A3-39DB-46CE-870C-3D5401B7F2BD}">
      <dgm:prSet/>
      <dgm:spPr/>
      <dgm:t>
        <a:bodyPr/>
        <a:lstStyle/>
        <a:p>
          <a:endParaRPr lang="en-GB"/>
        </a:p>
      </dgm:t>
    </dgm:pt>
    <dgm:pt modelId="{8D365EE7-8B5F-4A30-B889-F49A98E1B966}">
      <dgm:prSet phldrT="[Text]"/>
      <dgm:spPr/>
      <dgm:t>
        <a:bodyPr/>
        <a:lstStyle/>
        <a:p>
          <a:r>
            <a:rPr lang="en-GB" dirty="0" smtClean="0"/>
            <a:t>Focused on valued outcomes for pupils</a:t>
          </a:r>
          <a:endParaRPr lang="en-GB" dirty="0"/>
        </a:p>
      </dgm:t>
    </dgm:pt>
    <dgm:pt modelId="{741550D1-93B7-482B-80B9-3F3DAAFCA2F7}" type="parTrans" cxnId="{7DE3A90A-F351-4476-8DDE-3A94E928C5C2}">
      <dgm:prSet/>
      <dgm:spPr/>
      <dgm:t>
        <a:bodyPr/>
        <a:lstStyle/>
        <a:p>
          <a:endParaRPr lang="en-GB"/>
        </a:p>
      </dgm:t>
    </dgm:pt>
    <dgm:pt modelId="{9D62B1E4-3A1A-4AB3-8315-E841ABBB31EF}" type="sibTrans" cxnId="{7DE3A90A-F351-4476-8DDE-3A94E928C5C2}">
      <dgm:prSet/>
      <dgm:spPr/>
      <dgm:t>
        <a:bodyPr/>
        <a:lstStyle/>
        <a:p>
          <a:endParaRPr lang="en-GB"/>
        </a:p>
      </dgm:t>
    </dgm:pt>
    <dgm:pt modelId="{E6476B68-4D3E-41A1-BD5E-612160383328}">
      <dgm:prSet/>
      <dgm:spPr/>
      <dgm:t>
        <a:bodyPr/>
        <a:lstStyle/>
        <a:p>
          <a:r>
            <a:rPr lang="en-GB" dirty="0" smtClean="0"/>
            <a:t>Practical </a:t>
          </a:r>
          <a:r>
            <a:rPr lang="en-GB" i="1" dirty="0" smtClean="0"/>
            <a:t>and</a:t>
          </a:r>
          <a:r>
            <a:rPr lang="en-GB" i="0" dirty="0" smtClean="0"/>
            <a:t> theoretical</a:t>
          </a:r>
          <a:endParaRPr lang="en-GB" dirty="0"/>
        </a:p>
      </dgm:t>
    </dgm:pt>
    <dgm:pt modelId="{C88EE874-2E75-456D-9CE4-4F248AC817F9}" type="parTrans" cxnId="{AD39D690-C903-41F9-A72B-B701510F33E4}">
      <dgm:prSet/>
      <dgm:spPr/>
      <dgm:t>
        <a:bodyPr/>
        <a:lstStyle/>
        <a:p>
          <a:endParaRPr lang="en-GB"/>
        </a:p>
      </dgm:t>
    </dgm:pt>
    <dgm:pt modelId="{7EAA1A23-D42B-46AB-8EAB-E4B31B67FE69}" type="sibTrans" cxnId="{AD39D690-C903-41F9-A72B-B701510F33E4}">
      <dgm:prSet/>
      <dgm:spPr/>
      <dgm:t>
        <a:bodyPr/>
        <a:lstStyle/>
        <a:p>
          <a:endParaRPr lang="en-GB"/>
        </a:p>
      </dgm:t>
    </dgm:pt>
    <dgm:pt modelId="{DEC8A8A7-1361-4472-83D4-4C0D41D021F4}">
      <dgm:prSet/>
      <dgm:spPr/>
      <dgm:t>
        <a:bodyPr/>
        <a:lstStyle/>
        <a:p>
          <a:r>
            <a:rPr lang="en-GB" dirty="0" smtClean="0"/>
            <a:t>Sustained (30-50 hrs)</a:t>
          </a:r>
          <a:endParaRPr lang="en-GB" dirty="0"/>
        </a:p>
      </dgm:t>
    </dgm:pt>
    <dgm:pt modelId="{6730E4A9-54DE-4A2F-9062-936D5560975A}" type="parTrans" cxnId="{79081CB2-DFD3-48DB-9D69-51A4A6C6A92C}">
      <dgm:prSet/>
      <dgm:spPr/>
      <dgm:t>
        <a:bodyPr/>
        <a:lstStyle/>
        <a:p>
          <a:endParaRPr lang="en-GB"/>
        </a:p>
      </dgm:t>
    </dgm:pt>
    <dgm:pt modelId="{771F9554-5BCB-4782-8134-9B1698C926F5}" type="sibTrans" cxnId="{79081CB2-DFD3-48DB-9D69-51A4A6C6A92C}">
      <dgm:prSet/>
      <dgm:spPr/>
      <dgm:t>
        <a:bodyPr/>
        <a:lstStyle/>
        <a:p>
          <a:endParaRPr lang="en-GB"/>
        </a:p>
      </dgm:t>
    </dgm:pt>
    <dgm:pt modelId="{387268A4-CC9A-4BC1-8A5F-87A255503214}">
      <dgm:prSet/>
      <dgm:spPr/>
      <dgm:t>
        <a:bodyPr/>
        <a:lstStyle/>
        <a:p>
          <a:r>
            <a:rPr lang="en-GB" dirty="0" smtClean="0"/>
            <a:t>Draws on external expertise</a:t>
          </a:r>
          <a:endParaRPr lang="en-GB" dirty="0"/>
        </a:p>
      </dgm:t>
    </dgm:pt>
    <dgm:pt modelId="{6A61BC06-EF9B-4E5F-8FB3-FB38FDEC48BF}" type="parTrans" cxnId="{BB019BE7-880B-47B1-A83A-57655933687F}">
      <dgm:prSet/>
      <dgm:spPr/>
      <dgm:t>
        <a:bodyPr/>
        <a:lstStyle/>
        <a:p>
          <a:endParaRPr lang="en-GB"/>
        </a:p>
      </dgm:t>
    </dgm:pt>
    <dgm:pt modelId="{A096231B-68AF-47F6-BD60-28C1E3C5AB99}" type="sibTrans" cxnId="{BB019BE7-880B-47B1-A83A-57655933687F}">
      <dgm:prSet/>
      <dgm:spPr/>
      <dgm:t>
        <a:bodyPr/>
        <a:lstStyle/>
        <a:p>
          <a:endParaRPr lang="en-GB"/>
        </a:p>
      </dgm:t>
    </dgm:pt>
    <dgm:pt modelId="{68B7A5A2-B7F9-4B9C-B12E-82F3E46CFCA5}">
      <dgm:prSet/>
      <dgm:spPr/>
      <dgm:t>
        <a:bodyPr/>
        <a:lstStyle/>
        <a:p>
          <a:r>
            <a:rPr lang="en-GB" dirty="0" smtClean="0"/>
            <a:t>Evaluated and monitored</a:t>
          </a:r>
          <a:endParaRPr lang="en-GB" dirty="0"/>
        </a:p>
      </dgm:t>
    </dgm:pt>
    <dgm:pt modelId="{E7CF5ACF-0582-4006-AF30-B3BB555AD94B}" type="parTrans" cxnId="{DD592F79-3D32-4EF6-8D8D-D167F351E40B}">
      <dgm:prSet/>
      <dgm:spPr/>
      <dgm:t>
        <a:bodyPr/>
        <a:lstStyle/>
        <a:p>
          <a:endParaRPr lang="en-GB"/>
        </a:p>
      </dgm:t>
    </dgm:pt>
    <dgm:pt modelId="{62B7FD95-F827-4313-9254-8353E121EE90}" type="sibTrans" cxnId="{DD592F79-3D32-4EF6-8D8D-D167F351E40B}">
      <dgm:prSet/>
      <dgm:spPr/>
      <dgm:t>
        <a:bodyPr/>
        <a:lstStyle/>
        <a:p>
          <a:endParaRPr lang="en-GB"/>
        </a:p>
      </dgm:t>
    </dgm:pt>
    <dgm:pt modelId="{F78AB5F4-F85F-43BB-A132-B64F4DEE8B37}">
      <dgm:prSet/>
      <dgm:spPr/>
      <dgm:t>
        <a:bodyPr/>
        <a:lstStyle/>
        <a:p>
          <a:r>
            <a:rPr lang="en-GB" dirty="0" smtClean="0"/>
            <a:t>Challenging</a:t>
          </a:r>
          <a:endParaRPr lang="en-GB" dirty="0"/>
        </a:p>
      </dgm:t>
    </dgm:pt>
    <dgm:pt modelId="{52521271-74CF-4BF4-8F39-6C830D972E77}" type="parTrans" cxnId="{AF92828D-07C2-46BD-B91F-6B1F2ECC77EB}">
      <dgm:prSet/>
      <dgm:spPr/>
      <dgm:t>
        <a:bodyPr/>
        <a:lstStyle/>
        <a:p>
          <a:endParaRPr lang="en-GB"/>
        </a:p>
      </dgm:t>
    </dgm:pt>
    <dgm:pt modelId="{81FD3B44-5626-4F76-B476-B613932C4000}" type="sibTrans" cxnId="{AF92828D-07C2-46BD-B91F-6B1F2ECC77EB}">
      <dgm:prSet/>
      <dgm:spPr/>
      <dgm:t>
        <a:bodyPr/>
        <a:lstStyle/>
        <a:p>
          <a:endParaRPr lang="en-GB"/>
        </a:p>
      </dgm:t>
    </dgm:pt>
    <dgm:pt modelId="{0491E4A3-A9C3-4D6B-97DE-3060247989C8}" type="pres">
      <dgm:prSet presAssocID="{0656E95C-02F9-4E94-AA3C-BA144E2AC9B3}" presName="compositeShape" presStyleCnt="0">
        <dgm:presLayoutVars>
          <dgm:chMax val="7"/>
          <dgm:dir/>
          <dgm:resizeHandles val="exact"/>
        </dgm:presLayoutVars>
      </dgm:prSet>
      <dgm:spPr/>
      <dgm:t>
        <a:bodyPr/>
        <a:lstStyle/>
        <a:p>
          <a:endParaRPr lang="en-GB"/>
        </a:p>
      </dgm:t>
    </dgm:pt>
    <dgm:pt modelId="{7F529B7C-AF60-4668-A7A5-C833A897960F}" type="pres">
      <dgm:prSet presAssocID="{0656E95C-02F9-4E94-AA3C-BA144E2AC9B3}" presName="wedge1" presStyleLbl="node1" presStyleIdx="0" presStyleCnt="7" custLinFactNeighborX="-2989" custLinFactNeighborY="5384"/>
      <dgm:spPr/>
      <dgm:t>
        <a:bodyPr/>
        <a:lstStyle/>
        <a:p>
          <a:endParaRPr lang="en-GB"/>
        </a:p>
      </dgm:t>
    </dgm:pt>
    <dgm:pt modelId="{97CBDB0D-7F66-4054-B536-1ADEDFC6A935}" type="pres">
      <dgm:prSet presAssocID="{0656E95C-02F9-4E94-AA3C-BA144E2AC9B3}" presName="wedge1Tx" presStyleLbl="node1" presStyleIdx="0" presStyleCnt="7">
        <dgm:presLayoutVars>
          <dgm:chMax val="0"/>
          <dgm:chPref val="0"/>
          <dgm:bulletEnabled val="1"/>
        </dgm:presLayoutVars>
      </dgm:prSet>
      <dgm:spPr/>
      <dgm:t>
        <a:bodyPr/>
        <a:lstStyle/>
        <a:p>
          <a:endParaRPr lang="en-GB"/>
        </a:p>
      </dgm:t>
    </dgm:pt>
    <dgm:pt modelId="{60AC5917-316E-44B8-BB12-67B7B9B7C8CA}" type="pres">
      <dgm:prSet presAssocID="{0656E95C-02F9-4E94-AA3C-BA144E2AC9B3}" presName="wedge2" presStyleLbl="node1" presStyleIdx="1" presStyleCnt="7"/>
      <dgm:spPr/>
      <dgm:t>
        <a:bodyPr/>
        <a:lstStyle/>
        <a:p>
          <a:endParaRPr lang="en-GB"/>
        </a:p>
      </dgm:t>
    </dgm:pt>
    <dgm:pt modelId="{B813952E-D344-4D69-971E-A4D0FA90F4AA}" type="pres">
      <dgm:prSet presAssocID="{0656E95C-02F9-4E94-AA3C-BA144E2AC9B3}" presName="wedge2Tx" presStyleLbl="node1" presStyleIdx="1" presStyleCnt="7">
        <dgm:presLayoutVars>
          <dgm:chMax val="0"/>
          <dgm:chPref val="0"/>
          <dgm:bulletEnabled val="1"/>
        </dgm:presLayoutVars>
      </dgm:prSet>
      <dgm:spPr/>
      <dgm:t>
        <a:bodyPr/>
        <a:lstStyle/>
        <a:p>
          <a:endParaRPr lang="en-GB"/>
        </a:p>
      </dgm:t>
    </dgm:pt>
    <dgm:pt modelId="{68956DA3-167F-4B2D-8D57-A830413BB2BE}" type="pres">
      <dgm:prSet presAssocID="{0656E95C-02F9-4E94-AA3C-BA144E2AC9B3}" presName="wedge3" presStyleLbl="node1" presStyleIdx="2" presStyleCnt="7"/>
      <dgm:spPr/>
      <dgm:t>
        <a:bodyPr/>
        <a:lstStyle/>
        <a:p>
          <a:endParaRPr lang="en-GB"/>
        </a:p>
      </dgm:t>
    </dgm:pt>
    <dgm:pt modelId="{240449A6-1634-41F6-9AAE-9C4CAA8C77B2}" type="pres">
      <dgm:prSet presAssocID="{0656E95C-02F9-4E94-AA3C-BA144E2AC9B3}" presName="wedge3Tx" presStyleLbl="node1" presStyleIdx="2" presStyleCnt="7">
        <dgm:presLayoutVars>
          <dgm:chMax val="0"/>
          <dgm:chPref val="0"/>
          <dgm:bulletEnabled val="1"/>
        </dgm:presLayoutVars>
      </dgm:prSet>
      <dgm:spPr/>
      <dgm:t>
        <a:bodyPr/>
        <a:lstStyle/>
        <a:p>
          <a:endParaRPr lang="en-GB"/>
        </a:p>
      </dgm:t>
    </dgm:pt>
    <dgm:pt modelId="{4538DA04-5C96-4C64-BA63-48418D7C522E}" type="pres">
      <dgm:prSet presAssocID="{0656E95C-02F9-4E94-AA3C-BA144E2AC9B3}" presName="wedge4" presStyleLbl="node1" presStyleIdx="3" presStyleCnt="7"/>
      <dgm:spPr/>
      <dgm:t>
        <a:bodyPr/>
        <a:lstStyle/>
        <a:p>
          <a:endParaRPr lang="en-GB"/>
        </a:p>
      </dgm:t>
    </dgm:pt>
    <dgm:pt modelId="{4DB638C5-218E-4555-B109-2B74220FF025}" type="pres">
      <dgm:prSet presAssocID="{0656E95C-02F9-4E94-AA3C-BA144E2AC9B3}" presName="wedge4Tx" presStyleLbl="node1" presStyleIdx="3" presStyleCnt="7">
        <dgm:presLayoutVars>
          <dgm:chMax val="0"/>
          <dgm:chPref val="0"/>
          <dgm:bulletEnabled val="1"/>
        </dgm:presLayoutVars>
      </dgm:prSet>
      <dgm:spPr/>
      <dgm:t>
        <a:bodyPr/>
        <a:lstStyle/>
        <a:p>
          <a:endParaRPr lang="en-GB"/>
        </a:p>
      </dgm:t>
    </dgm:pt>
    <dgm:pt modelId="{63DC6713-948A-4998-8645-71CCEE061DAB}" type="pres">
      <dgm:prSet presAssocID="{0656E95C-02F9-4E94-AA3C-BA144E2AC9B3}" presName="wedge5" presStyleLbl="node1" presStyleIdx="4" presStyleCnt="7"/>
      <dgm:spPr/>
      <dgm:t>
        <a:bodyPr/>
        <a:lstStyle/>
        <a:p>
          <a:endParaRPr lang="en-GB"/>
        </a:p>
      </dgm:t>
    </dgm:pt>
    <dgm:pt modelId="{F46C2FD3-C317-4D14-BE9A-7B9B96543ED3}" type="pres">
      <dgm:prSet presAssocID="{0656E95C-02F9-4E94-AA3C-BA144E2AC9B3}" presName="wedge5Tx" presStyleLbl="node1" presStyleIdx="4" presStyleCnt="7">
        <dgm:presLayoutVars>
          <dgm:chMax val="0"/>
          <dgm:chPref val="0"/>
          <dgm:bulletEnabled val="1"/>
        </dgm:presLayoutVars>
      </dgm:prSet>
      <dgm:spPr/>
      <dgm:t>
        <a:bodyPr/>
        <a:lstStyle/>
        <a:p>
          <a:endParaRPr lang="en-GB"/>
        </a:p>
      </dgm:t>
    </dgm:pt>
    <dgm:pt modelId="{FCA58D2E-1146-4633-8DA8-E2D472AFA915}" type="pres">
      <dgm:prSet presAssocID="{0656E95C-02F9-4E94-AA3C-BA144E2AC9B3}" presName="wedge6" presStyleLbl="node1" presStyleIdx="5" presStyleCnt="7"/>
      <dgm:spPr/>
      <dgm:t>
        <a:bodyPr/>
        <a:lstStyle/>
        <a:p>
          <a:endParaRPr lang="en-GB"/>
        </a:p>
      </dgm:t>
    </dgm:pt>
    <dgm:pt modelId="{1A12BD0E-B196-4D62-B7F1-3ADDC5AAE990}" type="pres">
      <dgm:prSet presAssocID="{0656E95C-02F9-4E94-AA3C-BA144E2AC9B3}" presName="wedge6Tx" presStyleLbl="node1" presStyleIdx="5" presStyleCnt="7">
        <dgm:presLayoutVars>
          <dgm:chMax val="0"/>
          <dgm:chPref val="0"/>
          <dgm:bulletEnabled val="1"/>
        </dgm:presLayoutVars>
      </dgm:prSet>
      <dgm:spPr/>
      <dgm:t>
        <a:bodyPr/>
        <a:lstStyle/>
        <a:p>
          <a:endParaRPr lang="en-GB"/>
        </a:p>
      </dgm:t>
    </dgm:pt>
    <dgm:pt modelId="{17360B93-DE71-4219-8050-224DD5952CBC}" type="pres">
      <dgm:prSet presAssocID="{0656E95C-02F9-4E94-AA3C-BA144E2AC9B3}" presName="wedge7" presStyleLbl="node1" presStyleIdx="6" presStyleCnt="7"/>
      <dgm:spPr/>
      <dgm:t>
        <a:bodyPr/>
        <a:lstStyle/>
        <a:p>
          <a:endParaRPr lang="en-GB"/>
        </a:p>
      </dgm:t>
    </dgm:pt>
    <dgm:pt modelId="{6C590F64-D479-4B83-8EED-503E10D62F62}" type="pres">
      <dgm:prSet presAssocID="{0656E95C-02F9-4E94-AA3C-BA144E2AC9B3}" presName="wedge7Tx" presStyleLbl="node1" presStyleIdx="6" presStyleCnt="7">
        <dgm:presLayoutVars>
          <dgm:chMax val="0"/>
          <dgm:chPref val="0"/>
          <dgm:bulletEnabled val="1"/>
        </dgm:presLayoutVars>
      </dgm:prSet>
      <dgm:spPr/>
      <dgm:t>
        <a:bodyPr/>
        <a:lstStyle/>
        <a:p>
          <a:endParaRPr lang="en-GB"/>
        </a:p>
      </dgm:t>
    </dgm:pt>
  </dgm:ptLst>
  <dgm:cxnLst>
    <dgm:cxn modelId="{7F25FFB0-28F4-4331-87F9-0812A492567A}" type="presOf" srcId="{68B7A5A2-B7F9-4B9C-B12E-82F3E46CFCA5}" destId="{FCA58D2E-1146-4633-8DA8-E2D472AFA915}" srcOrd="0" destOrd="0" presId="urn:microsoft.com/office/officeart/2005/8/layout/chart3"/>
    <dgm:cxn modelId="{79081CB2-DFD3-48DB-9D69-51A4A6C6A92C}" srcId="{0656E95C-02F9-4E94-AA3C-BA144E2AC9B3}" destId="{DEC8A8A7-1361-4472-83D4-4C0D41D021F4}" srcOrd="3" destOrd="0" parTransId="{6730E4A9-54DE-4A2F-9062-936D5560975A}" sibTransId="{771F9554-5BCB-4782-8134-9B1698C926F5}"/>
    <dgm:cxn modelId="{826C0B7A-97E2-4DAE-8AAD-74A66042233D}" type="presOf" srcId="{F78AB5F4-F85F-43BB-A132-B64F4DEE8B37}" destId="{6C590F64-D479-4B83-8EED-503E10D62F62}" srcOrd="1" destOrd="0" presId="urn:microsoft.com/office/officeart/2005/8/layout/chart3"/>
    <dgm:cxn modelId="{864ED247-F448-45C0-B110-C4481BA4FC15}" type="presOf" srcId="{F78AB5F4-F85F-43BB-A132-B64F4DEE8B37}" destId="{17360B93-DE71-4219-8050-224DD5952CBC}" srcOrd="0" destOrd="0" presId="urn:microsoft.com/office/officeart/2005/8/layout/chart3"/>
    <dgm:cxn modelId="{7DE3A90A-F351-4476-8DDE-3A94E928C5C2}" srcId="{0656E95C-02F9-4E94-AA3C-BA144E2AC9B3}" destId="{8D365EE7-8B5F-4A30-B889-F49A98E1B966}" srcOrd="1" destOrd="0" parTransId="{741550D1-93B7-482B-80B9-3F3DAAFCA2F7}" sibTransId="{9D62B1E4-3A1A-4AB3-8315-E841ABBB31EF}"/>
    <dgm:cxn modelId="{AF92828D-07C2-46BD-B91F-6B1F2ECC77EB}" srcId="{0656E95C-02F9-4E94-AA3C-BA144E2AC9B3}" destId="{F78AB5F4-F85F-43BB-A132-B64F4DEE8B37}" srcOrd="6" destOrd="0" parTransId="{52521271-74CF-4BF4-8F39-6C830D972E77}" sibTransId="{81FD3B44-5626-4F76-B476-B613932C4000}"/>
    <dgm:cxn modelId="{06957250-C836-4CF0-8039-9CC88882BBC3}" type="presOf" srcId="{E6476B68-4D3E-41A1-BD5E-612160383328}" destId="{240449A6-1634-41F6-9AAE-9C4CAA8C77B2}" srcOrd="1" destOrd="0" presId="urn:microsoft.com/office/officeart/2005/8/layout/chart3"/>
    <dgm:cxn modelId="{D548B345-440F-4BFC-BBF7-B48288619A74}" type="presOf" srcId="{8D365EE7-8B5F-4A30-B889-F49A98E1B966}" destId="{60AC5917-316E-44B8-BB12-67B7B9B7C8CA}" srcOrd="0" destOrd="0" presId="urn:microsoft.com/office/officeart/2005/8/layout/chart3"/>
    <dgm:cxn modelId="{8D254A46-7314-4E54-8CEB-3CC77619A889}" type="presOf" srcId="{2B77B034-AE36-4732-9AF4-DF9F15C2C21B}" destId="{7F529B7C-AF60-4668-A7A5-C833A897960F}" srcOrd="0" destOrd="0" presId="urn:microsoft.com/office/officeart/2005/8/layout/chart3"/>
    <dgm:cxn modelId="{BB019BE7-880B-47B1-A83A-57655933687F}" srcId="{0656E95C-02F9-4E94-AA3C-BA144E2AC9B3}" destId="{387268A4-CC9A-4BC1-8A5F-87A255503214}" srcOrd="4" destOrd="0" parTransId="{6A61BC06-EF9B-4E5F-8FB3-FB38FDEC48BF}" sibTransId="{A096231B-68AF-47F6-BD60-28C1E3C5AB99}"/>
    <dgm:cxn modelId="{AD39D690-C903-41F9-A72B-B701510F33E4}" srcId="{0656E95C-02F9-4E94-AA3C-BA144E2AC9B3}" destId="{E6476B68-4D3E-41A1-BD5E-612160383328}" srcOrd="2" destOrd="0" parTransId="{C88EE874-2E75-456D-9CE4-4F248AC817F9}" sibTransId="{7EAA1A23-D42B-46AB-8EAB-E4B31B67FE69}"/>
    <dgm:cxn modelId="{391FB1C2-0CA6-46AE-B69F-619E2D61FFBB}" type="presOf" srcId="{2B77B034-AE36-4732-9AF4-DF9F15C2C21B}" destId="{97CBDB0D-7F66-4054-B536-1ADEDFC6A935}" srcOrd="1" destOrd="0" presId="urn:microsoft.com/office/officeart/2005/8/layout/chart3"/>
    <dgm:cxn modelId="{740BAF0B-BA33-4A71-8636-AF0D9124C84E}" type="presOf" srcId="{387268A4-CC9A-4BC1-8A5F-87A255503214}" destId="{F46C2FD3-C317-4D14-BE9A-7B9B96543ED3}" srcOrd="1" destOrd="0" presId="urn:microsoft.com/office/officeart/2005/8/layout/chart3"/>
    <dgm:cxn modelId="{3A359086-FD4D-4EA5-876C-0A14210AD0F8}" type="presOf" srcId="{8D365EE7-8B5F-4A30-B889-F49A98E1B966}" destId="{B813952E-D344-4D69-971E-A4D0FA90F4AA}" srcOrd="1" destOrd="0" presId="urn:microsoft.com/office/officeart/2005/8/layout/chart3"/>
    <dgm:cxn modelId="{40E5F26E-CD65-491C-AC61-2D9BDF7A63C4}" type="presOf" srcId="{DEC8A8A7-1361-4472-83D4-4C0D41D021F4}" destId="{4538DA04-5C96-4C64-BA63-48418D7C522E}" srcOrd="0" destOrd="0" presId="urn:microsoft.com/office/officeart/2005/8/layout/chart3"/>
    <dgm:cxn modelId="{DD592F79-3D32-4EF6-8D8D-D167F351E40B}" srcId="{0656E95C-02F9-4E94-AA3C-BA144E2AC9B3}" destId="{68B7A5A2-B7F9-4B9C-B12E-82F3E46CFCA5}" srcOrd="5" destOrd="0" parTransId="{E7CF5ACF-0582-4006-AF30-B3BB555AD94B}" sibTransId="{62B7FD95-F827-4313-9254-8353E121EE90}"/>
    <dgm:cxn modelId="{4BCB54A3-39DB-46CE-870C-3D5401B7F2BD}" srcId="{0656E95C-02F9-4E94-AA3C-BA144E2AC9B3}" destId="{2B77B034-AE36-4732-9AF4-DF9F15C2C21B}" srcOrd="0" destOrd="0" parTransId="{2D5E46BD-7839-4855-9674-67CA3D334EAD}" sibTransId="{EB47E160-47FD-4DEB-9AA3-5FC028128D1B}"/>
    <dgm:cxn modelId="{136C540B-E7A3-4999-A774-E7E9FE6A8D06}" type="presOf" srcId="{E6476B68-4D3E-41A1-BD5E-612160383328}" destId="{68956DA3-167F-4B2D-8D57-A830413BB2BE}" srcOrd="0" destOrd="0" presId="urn:microsoft.com/office/officeart/2005/8/layout/chart3"/>
    <dgm:cxn modelId="{BA5A7AA3-FD6D-46B5-8E74-4FD4805E0ADD}" type="presOf" srcId="{387268A4-CC9A-4BC1-8A5F-87A255503214}" destId="{63DC6713-948A-4998-8645-71CCEE061DAB}" srcOrd="0" destOrd="0" presId="urn:microsoft.com/office/officeart/2005/8/layout/chart3"/>
    <dgm:cxn modelId="{247C80D7-E087-4E59-8D92-C844E185AD2C}" type="presOf" srcId="{DEC8A8A7-1361-4472-83D4-4C0D41D021F4}" destId="{4DB638C5-218E-4555-B109-2B74220FF025}" srcOrd="1" destOrd="0" presId="urn:microsoft.com/office/officeart/2005/8/layout/chart3"/>
    <dgm:cxn modelId="{B4203176-396B-4C3B-9F68-31B11F25B5B7}" type="presOf" srcId="{0656E95C-02F9-4E94-AA3C-BA144E2AC9B3}" destId="{0491E4A3-A9C3-4D6B-97DE-3060247989C8}" srcOrd="0" destOrd="0" presId="urn:microsoft.com/office/officeart/2005/8/layout/chart3"/>
    <dgm:cxn modelId="{7E88393D-6271-40C8-A3EA-6F15CE9522FD}" type="presOf" srcId="{68B7A5A2-B7F9-4B9C-B12E-82F3E46CFCA5}" destId="{1A12BD0E-B196-4D62-B7F1-3ADDC5AAE990}" srcOrd="1" destOrd="0" presId="urn:microsoft.com/office/officeart/2005/8/layout/chart3"/>
    <dgm:cxn modelId="{F7980389-7B78-40B3-8EC1-5FA4A841A7E9}" type="presParOf" srcId="{0491E4A3-A9C3-4D6B-97DE-3060247989C8}" destId="{7F529B7C-AF60-4668-A7A5-C833A897960F}" srcOrd="0" destOrd="0" presId="urn:microsoft.com/office/officeart/2005/8/layout/chart3"/>
    <dgm:cxn modelId="{CF41AE4C-CFC8-43AF-B516-6B8D507982EF}" type="presParOf" srcId="{0491E4A3-A9C3-4D6B-97DE-3060247989C8}" destId="{97CBDB0D-7F66-4054-B536-1ADEDFC6A935}" srcOrd="1" destOrd="0" presId="urn:microsoft.com/office/officeart/2005/8/layout/chart3"/>
    <dgm:cxn modelId="{C038C0A1-F3CE-48DD-B904-C1759F7FE979}" type="presParOf" srcId="{0491E4A3-A9C3-4D6B-97DE-3060247989C8}" destId="{60AC5917-316E-44B8-BB12-67B7B9B7C8CA}" srcOrd="2" destOrd="0" presId="urn:microsoft.com/office/officeart/2005/8/layout/chart3"/>
    <dgm:cxn modelId="{BBC690C0-C5FF-43E4-BA62-9FFA626DCB86}" type="presParOf" srcId="{0491E4A3-A9C3-4D6B-97DE-3060247989C8}" destId="{B813952E-D344-4D69-971E-A4D0FA90F4AA}" srcOrd="3" destOrd="0" presId="urn:microsoft.com/office/officeart/2005/8/layout/chart3"/>
    <dgm:cxn modelId="{9D320E00-5424-49BB-8EB1-5B6A4C12EAE0}" type="presParOf" srcId="{0491E4A3-A9C3-4D6B-97DE-3060247989C8}" destId="{68956DA3-167F-4B2D-8D57-A830413BB2BE}" srcOrd="4" destOrd="0" presId="urn:microsoft.com/office/officeart/2005/8/layout/chart3"/>
    <dgm:cxn modelId="{5EA2B9D2-4C9A-4633-9A80-651A0690F6E4}" type="presParOf" srcId="{0491E4A3-A9C3-4D6B-97DE-3060247989C8}" destId="{240449A6-1634-41F6-9AAE-9C4CAA8C77B2}" srcOrd="5" destOrd="0" presId="urn:microsoft.com/office/officeart/2005/8/layout/chart3"/>
    <dgm:cxn modelId="{2C919974-1F06-42A1-98D5-952AF94BCF27}" type="presParOf" srcId="{0491E4A3-A9C3-4D6B-97DE-3060247989C8}" destId="{4538DA04-5C96-4C64-BA63-48418D7C522E}" srcOrd="6" destOrd="0" presId="urn:microsoft.com/office/officeart/2005/8/layout/chart3"/>
    <dgm:cxn modelId="{7DFA4529-7696-44BB-911F-F59D750BD190}" type="presParOf" srcId="{0491E4A3-A9C3-4D6B-97DE-3060247989C8}" destId="{4DB638C5-218E-4555-B109-2B74220FF025}" srcOrd="7" destOrd="0" presId="urn:microsoft.com/office/officeart/2005/8/layout/chart3"/>
    <dgm:cxn modelId="{C15CB622-AB50-4544-9F6B-092CAFCADB3C}" type="presParOf" srcId="{0491E4A3-A9C3-4D6B-97DE-3060247989C8}" destId="{63DC6713-948A-4998-8645-71CCEE061DAB}" srcOrd="8" destOrd="0" presId="urn:microsoft.com/office/officeart/2005/8/layout/chart3"/>
    <dgm:cxn modelId="{CB794C2B-64E9-4CA4-954F-E4E61C96CF25}" type="presParOf" srcId="{0491E4A3-A9C3-4D6B-97DE-3060247989C8}" destId="{F46C2FD3-C317-4D14-BE9A-7B9B96543ED3}" srcOrd="9" destOrd="0" presId="urn:microsoft.com/office/officeart/2005/8/layout/chart3"/>
    <dgm:cxn modelId="{7A495834-64C2-4D2D-89BB-46585042C2DB}" type="presParOf" srcId="{0491E4A3-A9C3-4D6B-97DE-3060247989C8}" destId="{FCA58D2E-1146-4633-8DA8-E2D472AFA915}" srcOrd="10" destOrd="0" presId="urn:microsoft.com/office/officeart/2005/8/layout/chart3"/>
    <dgm:cxn modelId="{D81ED1D9-367D-4B29-A247-1A4463DF6358}" type="presParOf" srcId="{0491E4A3-A9C3-4D6B-97DE-3060247989C8}" destId="{1A12BD0E-B196-4D62-B7F1-3ADDC5AAE990}" srcOrd="11" destOrd="0" presId="urn:microsoft.com/office/officeart/2005/8/layout/chart3"/>
    <dgm:cxn modelId="{F4A7222C-5CAD-493F-8D16-7B27ECF83782}" type="presParOf" srcId="{0491E4A3-A9C3-4D6B-97DE-3060247989C8}" destId="{17360B93-DE71-4219-8050-224DD5952CBC}" srcOrd="12" destOrd="0" presId="urn:microsoft.com/office/officeart/2005/8/layout/chart3"/>
    <dgm:cxn modelId="{23D69B0A-D825-41D7-94BD-E6D5C8260FD5}" type="presParOf" srcId="{0491E4A3-A9C3-4D6B-97DE-3060247989C8}" destId="{6C590F64-D479-4B83-8EED-503E10D62F62}"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2A106A-1118-40B7-BB9D-CBE285878C6A}"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GB"/>
        </a:p>
      </dgm:t>
    </dgm:pt>
    <dgm:pt modelId="{04B4E45B-0DB8-4847-B60C-2E7F4226A1D8}">
      <dgm:prSet phldrT="[Text]"/>
      <dgm:spPr/>
      <dgm:t>
        <a:bodyPr/>
        <a:lstStyle/>
        <a:p>
          <a:pPr rtl="0"/>
          <a:r>
            <a:rPr lang="en-US" b="1" i="0" u="none" dirty="0" smtClean="0"/>
            <a:t>Teachers of the same (or similar) class, different subjects</a:t>
          </a:r>
          <a:endParaRPr lang="en-GB" dirty="0"/>
        </a:p>
      </dgm:t>
    </dgm:pt>
    <dgm:pt modelId="{91CD70EF-9907-48A9-9AA1-4AF9C713603F}" type="parTrans" cxnId="{0437A341-BAD6-4210-B051-F3D97B6E6137}">
      <dgm:prSet/>
      <dgm:spPr/>
      <dgm:t>
        <a:bodyPr/>
        <a:lstStyle/>
        <a:p>
          <a:endParaRPr lang="en-GB"/>
        </a:p>
      </dgm:t>
    </dgm:pt>
    <dgm:pt modelId="{D8233C41-1DE0-40E5-80FA-88F40EDE5E90}" type="sibTrans" cxnId="{0437A341-BAD6-4210-B051-F3D97B6E6137}">
      <dgm:prSet/>
      <dgm:spPr/>
      <dgm:t>
        <a:bodyPr/>
        <a:lstStyle/>
        <a:p>
          <a:endParaRPr lang="en-GB"/>
        </a:p>
      </dgm:t>
    </dgm:pt>
    <dgm:pt modelId="{AC601CEB-DDBF-442D-8857-A5657A707F28}">
      <dgm:prSet/>
      <dgm:spPr/>
      <dgm:t>
        <a:bodyPr/>
        <a:lstStyle/>
        <a:p>
          <a:r>
            <a:rPr lang="en-US" b="1" i="0" u="none" dirty="0" smtClean="0"/>
            <a:t>Teachers of the same subject, same year group</a:t>
          </a:r>
          <a:endParaRPr lang="en-GB" dirty="0"/>
        </a:p>
      </dgm:t>
    </dgm:pt>
    <dgm:pt modelId="{6F9A04DA-D6B4-4795-9AAE-97070E717F87}" type="parTrans" cxnId="{0E84B618-F888-4524-A138-7D1CC8773002}">
      <dgm:prSet/>
      <dgm:spPr/>
      <dgm:t>
        <a:bodyPr/>
        <a:lstStyle/>
        <a:p>
          <a:endParaRPr lang="en-GB"/>
        </a:p>
      </dgm:t>
    </dgm:pt>
    <dgm:pt modelId="{A06B7048-D4D1-4677-AA55-D1911B896735}" type="sibTrans" cxnId="{0E84B618-F888-4524-A138-7D1CC8773002}">
      <dgm:prSet/>
      <dgm:spPr/>
      <dgm:t>
        <a:bodyPr/>
        <a:lstStyle/>
        <a:p>
          <a:endParaRPr lang="en-GB"/>
        </a:p>
      </dgm:t>
    </dgm:pt>
    <dgm:pt modelId="{96AEA317-C203-448D-BEC2-F836B6D7EEB7}">
      <dgm:prSet/>
      <dgm:spPr/>
      <dgm:t>
        <a:bodyPr/>
        <a:lstStyle/>
        <a:p>
          <a:r>
            <a:rPr lang="en-US" b="1" i="0" u="none" dirty="0" smtClean="0"/>
            <a:t>Teachers of the same subject, different year groups</a:t>
          </a:r>
          <a:endParaRPr lang="en-GB" dirty="0"/>
        </a:p>
      </dgm:t>
    </dgm:pt>
    <dgm:pt modelId="{1A6DC1E1-DEB7-454C-AECC-7A8F91EB0FB8}" type="parTrans" cxnId="{0A0D0368-3EB2-402F-8D7D-526B375D6B23}">
      <dgm:prSet/>
      <dgm:spPr/>
      <dgm:t>
        <a:bodyPr/>
        <a:lstStyle/>
        <a:p>
          <a:endParaRPr lang="en-GB"/>
        </a:p>
      </dgm:t>
    </dgm:pt>
    <dgm:pt modelId="{1BFAB16A-3B1F-4904-9345-9793734803D6}" type="sibTrans" cxnId="{0A0D0368-3EB2-402F-8D7D-526B375D6B23}">
      <dgm:prSet/>
      <dgm:spPr/>
      <dgm:t>
        <a:bodyPr/>
        <a:lstStyle/>
        <a:p>
          <a:endParaRPr lang="en-GB"/>
        </a:p>
      </dgm:t>
    </dgm:pt>
    <dgm:pt modelId="{940926A1-D4B9-4023-9D28-387A26B12392}">
      <dgm:prSet/>
      <dgm:spPr/>
      <dgm:t>
        <a:bodyPr/>
        <a:lstStyle/>
        <a:p>
          <a:r>
            <a:rPr lang="en-US" b="1" i="0" u="none" dirty="0" smtClean="0"/>
            <a:t>Cross-curricular, same year (incl. pastoral)</a:t>
          </a:r>
          <a:endParaRPr lang="en-GB" dirty="0"/>
        </a:p>
      </dgm:t>
    </dgm:pt>
    <dgm:pt modelId="{E8C7AE7B-5793-4F6D-8DA2-E3523E970DBE}" type="parTrans" cxnId="{5F928A46-A64F-4BAF-9965-1181D1AA4F69}">
      <dgm:prSet/>
      <dgm:spPr/>
      <dgm:t>
        <a:bodyPr/>
        <a:lstStyle/>
        <a:p>
          <a:endParaRPr lang="en-GB"/>
        </a:p>
      </dgm:t>
    </dgm:pt>
    <dgm:pt modelId="{AE10F220-E706-4F17-BBD9-1B204DC4A3EA}" type="sibTrans" cxnId="{5F928A46-A64F-4BAF-9965-1181D1AA4F69}">
      <dgm:prSet/>
      <dgm:spPr/>
      <dgm:t>
        <a:bodyPr/>
        <a:lstStyle/>
        <a:p>
          <a:endParaRPr lang="en-GB"/>
        </a:p>
      </dgm:t>
    </dgm:pt>
    <dgm:pt modelId="{BBDC1375-9B7C-431A-B46A-40180351C6F1}">
      <dgm:prSet/>
      <dgm:spPr/>
      <dgm:t>
        <a:bodyPr/>
        <a:lstStyle/>
        <a:p>
          <a:r>
            <a:rPr lang="en-US" b="1" i="0" u="none" dirty="0" smtClean="0"/>
            <a:t>Cross-curricular, different year</a:t>
          </a:r>
          <a:endParaRPr lang="en-GB" dirty="0"/>
        </a:p>
      </dgm:t>
    </dgm:pt>
    <dgm:pt modelId="{477CA209-B1F6-41AD-AFFC-1F0E54A8BAD4}" type="parTrans" cxnId="{A459BEFF-C4EA-4CC1-BBF6-406DD28865C8}">
      <dgm:prSet/>
      <dgm:spPr/>
      <dgm:t>
        <a:bodyPr/>
        <a:lstStyle/>
        <a:p>
          <a:endParaRPr lang="en-GB"/>
        </a:p>
      </dgm:t>
    </dgm:pt>
    <dgm:pt modelId="{AABC9AA5-4B06-4770-909F-167477C9EA9C}" type="sibTrans" cxnId="{A459BEFF-C4EA-4CC1-BBF6-406DD28865C8}">
      <dgm:prSet/>
      <dgm:spPr/>
      <dgm:t>
        <a:bodyPr/>
        <a:lstStyle/>
        <a:p>
          <a:endParaRPr lang="en-GB"/>
        </a:p>
      </dgm:t>
    </dgm:pt>
    <dgm:pt modelId="{F345690F-02AD-4B49-A300-226E74B51BBA}" type="pres">
      <dgm:prSet presAssocID="{E42A106A-1118-40B7-BB9D-CBE285878C6A}" presName="Name0" presStyleCnt="0">
        <dgm:presLayoutVars>
          <dgm:chMax val="7"/>
          <dgm:chPref val="7"/>
          <dgm:dir/>
        </dgm:presLayoutVars>
      </dgm:prSet>
      <dgm:spPr/>
      <dgm:t>
        <a:bodyPr/>
        <a:lstStyle/>
        <a:p>
          <a:endParaRPr lang="en-GB"/>
        </a:p>
      </dgm:t>
    </dgm:pt>
    <dgm:pt modelId="{CC74CAFE-8172-40B7-89BF-3C31EF25F207}" type="pres">
      <dgm:prSet presAssocID="{E42A106A-1118-40B7-BB9D-CBE285878C6A}" presName="Name1" presStyleCnt="0"/>
      <dgm:spPr/>
    </dgm:pt>
    <dgm:pt modelId="{3E2D75EC-692D-4B27-93A5-F148AF6767C6}" type="pres">
      <dgm:prSet presAssocID="{E42A106A-1118-40B7-BB9D-CBE285878C6A}" presName="cycle" presStyleCnt="0"/>
      <dgm:spPr/>
    </dgm:pt>
    <dgm:pt modelId="{7AB703CF-A1A3-4277-9A10-0AAF404BEE91}" type="pres">
      <dgm:prSet presAssocID="{E42A106A-1118-40B7-BB9D-CBE285878C6A}" presName="srcNode" presStyleLbl="node1" presStyleIdx="0" presStyleCnt="5"/>
      <dgm:spPr/>
    </dgm:pt>
    <dgm:pt modelId="{BAEA9CB3-6DF3-4983-AD3D-C7EC998C190F}" type="pres">
      <dgm:prSet presAssocID="{E42A106A-1118-40B7-BB9D-CBE285878C6A}" presName="conn" presStyleLbl="parChTrans1D2" presStyleIdx="0" presStyleCnt="1"/>
      <dgm:spPr/>
      <dgm:t>
        <a:bodyPr/>
        <a:lstStyle/>
        <a:p>
          <a:endParaRPr lang="en-GB"/>
        </a:p>
      </dgm:t>
    </dgm:pt>
    <dgm:pt modelId="{A7F225F1-FCEB-4DD2-BC99-8D8256D84B14}" type="pres">
      <dgm:prSet presAssocID="{E42A106A-1118-40B7-BB9D-CBE285878C6A}" presName="extraNode" presStyleLbl="node1" presStyleIdx="0" presStyleCnt="5"/>
      <dgm:spPr/>
    </dgm:pt>
    <dgm:pt modelId="{173F1DD6-0F7F-4AB6-8461-54936ACC4B96}" type="pres">
      <dgm:prSet presAssocID="{E42A106A-1118-40B7-BB9D-CBE285878C6A}" presName="dstNode" presStyleLbl="node1" presStyleIdx="0" presStyleCnt="5"/>
      <dgm:spPr/>
    </dgm:pt>
    <dgm:pt modelId="{6C7486E4-27BE-4B30-B33D-0DB05F150F08}" type="pres">
      <dgm:prSet presAssocID="{04B4E45B-0DB8-4847-B60C-2E7F4226A1D8}" presName="text_1" presStyleLbl="node1" presStyleIdx="0" presStyleCnt="5">
        <dgm:presLayoutVars>
          <dgm:bulletEnabled val="1"/>
        </dgm:presLayoutVars>
      </dgm:prSet>
      <dgm:spPr/>
      <dgm:t>
        <a:bodyPr/>
        <a:lstStyle/>
        <a:p>
          <a:endParaRPr lang="en-GB"/>
        </a:p>
      </dgm:t>
    </dgm:pt>
    <dgm:pt modelId="{7044DD69-80A8-4F48-981C-ED62D4CF5B9D}" type="pres">
      <dgm:prSet presAssocID="{04B4E45B-0DB8-4847-B60C-2E7F4226A1D8}" presName="accent_1" presStyleCnt="0"/>
      <dgm:spPr/>
    </dgm:pt>
    <dgm:pt modelId="{45EF9A24-782C-4AFE-832D-C54D64B77B64}" type="pres">
      <dgm:prSet presAssocID="{04B4E45B-0DB8-4847-B60C-2E7F4226A1D8}" presName="accentRepeatNode" presStyleLbl="solidFgAcc1" presStyleIdx="0" presStyleCnt="5"/>
      <dgm:spPr/>
    </dgm:pt>
    <dgm:pt modelId="{5390F1BA-B832-44D2-8565-120425CA7983}" type="pres">
      <dgm:prSet presAssocID="{AC601CEB-DDBF-442D-8857-A5657A707F28}" presName="text_2" presStyleLbl="node1" presStyleIdx="1" presStyleCnt="5">
        <dgm:presLayoutVars>
          <dgm:bulletEnabled val="1"/>
        </dgm:presLayoutVars>
      </dgm:prSet>
      <dgm:spPr/>
      <dgm:t>
        <a:bodyPr/>
        <a:lstStyle/>
        <a:p>
          <a:endParaRPr lang="en-GB"/>
        </a:p>
      </dgm:t>
    </dgm:pt>
    <dgm:pt modelId="{979D9837-27E0-4426-8C47-B57852E62861}" type="pres">
      <dgm:prSet presAssocID="{AC601CEB-DDBF-442D-8857-A5657A707F28}" presName="accent_2" presStyleCnt="0"/>
      <dgm:spPr/>
    </dgm:pt>
    <dgm:pt modelId="{CD421EE1-F488-4388-B9EC-DF523C8CD4D3}" type="pres">
      <dgm:prSet presAssocID="{AC601CEB-DDBF-442D-8857-A5657A707F28}" presName="accentRepeatNode" presStyleLbl="solidFgAcc1" presStyleIdx="1" presStyleCnt="5"/>
      <dgm:spPr/>
    </dgm:pt>
    <dgm:pt modelId="{BBD505C0-596A-4F66-BA6B-C5A8F48065BA}" type="pres">
      <dgm:prSet presAssocID="{96AEA317-C203-448D-BEC2-F836B6D7EEB7}" presName="text_3" presStyleLbl="node1" presStyleIdx="2" presStyleCnt="5">
        <dgm:presLayoutVars>
          <dgm:bulletEnabled val="1"/>
        </dgm:presLayoutVars>
      </dgm:prSet>
      <dgm:spPr/>
      <dgm:t>
        <a:bodyPr/>
        <a:lstStyle/>
        <a:p>
          <a:endParaRPr lang="en-GB"/>
        </a:p>
      </dgm:t>
    </dgm:pt>
    <dgm:pt modelId="{4DDB4E54-E2C3-4F31-9B9B-23709ACD838D}" type="pres">
      <dgm:prSet presAssocID="{96AEA317-C203-448D-BEC2-F836B6D7EEB7}" presName="accent_3" presStyleCnt="0"/>
      <dgm:spPr/>
    </dgm:pt>
    <dgm:pt modelId="{248B551D-7FCF-4151-BA45-0AE5A7768C34}" type="pres">
      <dgm:prSet presAssocID="{96AEA317-C203-448D-BEC2-F836B6D7EEB7}" presName="accentRepeatNode" presStyleLbl="solidFgAcc1" presStyleIdx="2" presStyleCnt="5"/>
      <dgm:spPr/>
    </dgm:pt>
    <dgm:pt modelId="{194A6060-1376-4DE4-B116-28E71E1A340A}" type="pres">
      <dgm:prSet presAssocID="{940926A1-D4B9-4023-9D28-387A26B12392}" presName="text_4" presStyleLbl="node1" presStyleIdx="3" presStyleCnt="5">
        <dgm:presLayoutVars>
          <dgm:bulletEnabled val="1"/>
        </dgm:presLayoutVars>
      </dgm:prSet>
      <dgm:spPr/>
      <dgm:t>
        <a:bodyPr/>
        <a:lstStyle/>
        <a:p>
          <a:endParaRPr lang="en-GB"/>
        </a:p>
      </dgm:t>
    </dgm:pt>
    <dgm:pt modelId="{9A36FD1F-5597-4208-B6BF-604BCF9250A3}" type="pres">
      <dgm:prSet presAssocID="{940926A1-D4B9-4023-9D28-387A26B12392}" presName="accent_4" presStyleCnt="0"/>
      <dgm:spPr/>
    </dgm:pt>
    <dgm:pt modelId="{936761F9-2891-47CC-A25F-81A0EFF62F4B}" type="pres">
      <dgm:prSet presAssocID="{940926A1-D4B9-4023-9D28-387A26B12392}" presName="accentRepeatNode" presStyleLbl="solidFgAcc1" presStyleIdx="3" presStyleCnt="5"/>
      <dgm:spPr/>
    </dgm:pt>
    <dgm:pt modelId="{E95CCC02-EB3D-4014-9F3B-3DAB6EC4B295}" type="pres">
      <dgm:prSet presAssocID="{BBDC1375-9B7C-431A-B46A-40180351C6F1}" presName="text_5" presStyleLbl="node1" presStyleIdx="4" presStyleCnt="5">
        <dgm:presLayoutVars>
          <dgm:bulletEnabled val="1"/>
        </dgm:presLayoutVars>
      </dgm:prSet>
      <dgm:spPr/>
      <dgm:t>
        <a:bodyPr/>
        <a:lstStyle/>
        <a:p>
          <a:endParaRPr lang="en-GB"/>
        </a:p>
      </dgm:t>
    </dgm:pt>
    <dgm:pt modelId="{1BAC8F70-419C-4510-B743-53DD35C06761}" type="pres">
      <dgm:prSet presAssocID="{BBDC1375-9B7C-431A-B46A-40180351C6F1}" presName="accent_5" presStyleCnt="0"/>
      <dgm:spPr/>
    </dgm:pt>
    <dgm:pt modelId="{0AF1FB75-337A-4081-A64A-4DC4582E49E6}" type="pres">
      <dgm:prSet presAssocID="{BBDC1375-9B7C-431A-B46A-40180351C6F1}" presName="accentRepeatNode" presStyleLbl="solidFgAcc1" presStyleIdx="4" presStyleCnt="5"/>
      <dgm:spPr/>
    </dgm:pt>
  </dgm:ptLst>
  <dgm:cxnLst>
    <dgm:cxn modelId="{CFD24992-ECAD-4137-B5C7-487BB8D736A5}" type="presOf" srcId="{D8233C41-1DE0-40E5-80FA-88F40EDE5E90}" destId="{BAEA9CB3-6DF3-4983-AD3D-C7EC998C190F}" srcOrd="0" destOrd="0" presId="urn:microsoft.com/office/officeart/2008/layout/VerticalCurvedList"/>
    <dgm:cxn modelId="{5F928A46-A64F-4BAF-9965-1181D1AA4F69}" srcId="{E42A106A-1118-40B7-BB9D-CBE285878C6A}" destId="{940926A1-D4B9-4023-9D28-387A26B12392}" srcOrd="3" destOrd="0" parTransId="{E8C7AE7B-5793-4F6D-8DA2-E3523E970DBE}" sibTransId="{AE10F220-E706-4F17-BBD9-1B204DC4A3EA}"/>
    <dgm:cxn modelId="{0437A341-BAD6-4210-B051-F3D97B6E6137}" srcId="{E42A106A-1118-40B7-BB9D-CBE285878C6A}" destId="{04B4E45B-0DB8-4847-B60C-2E7F4226A1D8}" srcOrd="0" destOrd="0" parTransId="{91CD70EF-9907-48A9-9AA1-4AF9C713603F}" sibTransId="{D8233C41-1DE0-40E5-80FA-88F40EDE5E90}"/>
    <dgm:cxn modelId="{B65D7603-E7A1-454F-9766-851883C1C9F2}" type="presOf" srcId="{AC601CEB-DDBF-442D-8857-A5657A707F28}" destId="{5390F1BA-B832-44D2-8565-120425CA7983}" srcOrd="0" destOrd="0" presId="urn:microsoft.com/office/officeart/2008/layout/VerticalCurvedList"/>
    <dgm:cxn modelId="{D782767E-6821-414F-B007-7AD51A202DB9}" type="presOf" srcId="{04B4E45B-0DB8-4847-B60C-2E7F4226A1D8}" destId="{6C7486E4-27BE-4B30-B33D-0DB05F150F08}" srcOrd="0" destOrd="0" presId="urn:microsoft.com/office/officeart/2008/layout/VerticalCurvedList"/>
    <dgm:cxn modelId="{4F56E1CB-3E48-499B-8BB3-9C08BCFA1350}" type="presOf" srcId="{E42A106A-1118-40B7-BB9D-CBE285878C6A}" destId="{F345690F-02AD-4B49-A300-226E74B51BBA}" srcOrd="0" destOrd="0" presId="urn:microsoft.com/office/officeart/2008/layout/VerticalCurvedList"/>
    <dgm:cxn modelId="{0A0D0368-3EB2-402F-8D7D-526B375D6B23}" srcId="{E42A106A-1118-40B7-BB9D-CBE285878C6A}" destId="{96AEA317-C203-448D-BEC2-F836B6D7EEB7}" srcOrd="2" destOrd="0" parTransId="{1A6DC1E1-DEB7-454C-AECC-7A8F91EB0FB8}" sibTransId="{1BFAB16A-3B1F-4904-9345-9793734803D6}"/>
    <dgm:cxn modelId="{31A74E24-F603-43B6-8A5D-6F8DF66BD24D}" type="presOf" srcId="{940926A1-D4B9-4023-9D28-387A26B12392}" destId="{194A6060-1376-4DE4-B116-28E71E1A340A}" srcOrd="0" destOrd="0" presId="urn:microsoft.com/office/officeart/2008/layout/VerticalCurvedList"/>
    <dgm:cxn modelId="{0E84B618-F888-4524-A138-7D1CC8773002}" srcId="{E42A106A-1118-40B7-BB9D-CBE285878C6A}" destId="{AC601CEB-DDBF-442D-8857-A5657A707F28}" srcOrd="1" destOrd="0" parTransId="{6F9A04DA-D6B4-4795-9AAE-97070E717F87}" sibTransId="{A06B7048-D4D1-4677-AA55-D1911B896735}"/>
    <dgm:cxn modelId="{A459BEFF-C4EA-4CC1-BBF6-406DD28865C8}" srcId="{E42A106A-1118-40B7-BB9D-CBE285878C6A}" destId="{BBDC1375-9B7C-431A-B46A-40180351C6F1}" srcOrd="4" destOrd="0" parTransId="{477CA209-B1F6-41AD-AFFC-1F0E54A8BAD4}" sibTransId="{AABC9AA5-4B06-4770-909F-167477C9EA9C}"/>
    <dgm:cxn modelId="{8D51AF22-A27C-4ECD-97B0-C241470A383D}" type="presOf" srcId="{BBDC1375-9B7C-431A-B46A-40180351C6F1}" destId="{E95CCC02-EB3D-4014-9F3B-3DAB6EC4B295}" srcOrd="0" destOrd="0" presId="urn:microsoft.com/office/officeart/2008/layout/VerticalCurvedList"/>
    <dgm:cxn modelId="{B3C176CE-FCA2-40AB-9C41-1A55E9B33BA4}" type="presOf" srcId="{96AEA317-C203-448D-BEC2-F836B6D7EEB7}" destId="{BBD505C0-596A-4F66-BA6B-C5A8F48065BA}" srcOrd="0" destOrd="0" presId="urn:microsoft.com/office/officeart/2008/layout/VerticalCurvedList"/>
    <dgm:cxn modelId="{7ECEE1F6-224B-412C-8AF4-86397C9727EC}" type="presParOf" srcId="{F345690F-02AD-4B49-A300-226E74B51BBA}" destId="{CC74CAFE-8172-40B7-89BF-3C31EF25F207}" srcOrd="0" destOrd="0" presId="urn:microsoft.com/office/officeart/2008/layout/VerticalCurvedList"/>
    <dgm:cxn modelId="{A709F554-CF99-4065-A44C-774658C1FE3B}" type="presParOf" srcId="{CC74CAFE-8172-40B7-89BF-3C31EF25F207}" destId="{3E2D75EC-692D-4B27-93A5-F148AF6767C6}" srcOrd="0" destOrd="0" presId="urn:microsoft.com/office/officeart/2008/layout/VerticalCurvedList"/>
    <dgm:cxn modelId="{8D6D5DCE-FC85-40CD-8B59-C96558D4F879}" type="presParOf" srcId="{3E2D75EC-692D-4B27-93A5-F148AF6767C6}" destId="{7AB703CF-A1A3-4277-9A10-0AAF404BEE91}" srcOrd="0" destOrd="0" presId="urn:microsoft.com/office/officeart/2008/layout/VerticalCurvedList"/>
    <dgm:cxn modelId="{9EEFFB6C-A0F3-43A4-AB78-01606FBF61FC}" type="presParOf" srcId="{3E2D75EC-692D-4B27-93A5-F148AF6767C6}" destId="{BAEA9CB3-6DF3-4983-AD3D-C7EC998C190F}" srcOrd="1" destOrd="0" presId="urn:microsoft.com/office/officeart/2008/layout/VerticalCurvedList"/>
    <dgm:cxn modelId="{09C9C5FE-09CF-4298-9EE3-23E0E970E062}" type="presParOf" srcId="{3E2D75EC-692D-4B27-93A5-F148AF6767C6}" destId="{A7F225F1-FCEB-4DD2-BC99-8D8256D84B14}" srcOrd="2" destOrd="0" presId="urn:microsoft.com/office/officeart/2008/layout/VerticalCurvedList"/>
    <dgm:cxn modelId="{18229A9C-E723-4ECA-AD56-0A03AC8239F0}" type="presParOf" srcId="{3E2D75EC-692D-4B27-93A5-F148AF6767C6}" destId="{173F1DD6-0F7F-4AB6-8461-54936ACC4B96}" srcOrd="3" destOrd="0" presId="urn:microsoft.com/office/officeart/2008/layout/VerticalCurvedList"/>
    <dgm:cxn modelId="{6443444C-9427-420B-94FD-369B8CFDA5CA}" type="presParOf" srcId="{CC74CAFE-8172-40B7-89BF-3C31EF25F207}" destId="{6C7486E4-27BE-4B30-B33D-0DB05F150F08}" srcOrd="1" destOrd="0" presId="urn:microsoft.com/office/officeart/2008/layout/VerticalCurvedList"/>
    <dgm:cxn modelId="{08D9DB45-8CA6-49F8-9E33-BCA8D57600B1}" type="presParOf" srcId="{CC74CAFE-8172-40B7-89BF-3C31EF25F207}" destId="{7044DD69-80A8-4F48-981C-ED62D4CF5B9D}" srcOrd="2" destOrd="0" presId="urn:microsoft.com/office/officeart/2008/layout/VerticalCurvedList"/>
    <dgm:cxn modelId="{FC39D82E-5380-432C-8A28-91682184024C}" type="presParOf" srcId="{7044DD69-80A8-4F48-981C-ED62D4CF5B9D}" destId="{45EF9A24-782C-4AFE-832D-C54D64B77B64}" srcOrd="0" destOrd="0" presId="urn:microsoft.com/office/officeart/2008/layout/VerticalCurvedList"/>
    <dgm:cxn modelId="{E1643130-10BE-4AC0-8EE2-DFCF1B6BE42B}" type="presParOf" srcId="{CC74CAFE-8172-40B7-89BF-3C31EF25F207}" destId="{5390F1BA-B832-44D2-8565-120425CA7983}" srcOrd="3" destOrd="0" presId="urn:microsoft.com/office/officeart/2008/layout/VerticalCurvedList"/>
    <dgm:cxn modelId="{B5B66988-1D78-4709-BD05-3CC8A3203390}" type="presParOf" srcId="{CC74CAFE-8172-40B7-89BF-3C31EF25F207}" destId="{979D9837-27E0-4426-8C47-B57852E62861}" srcOrd="4" destOrd="0" presId="urn:microsoft.com/office/officeart/2008/layout/VerticalCurvedList"/>
    <dgm:cxn modelId="{A56EB5FA-7EAC-4716-BAD1-EA3809010785}" type="presParOf" srcId="{979D9837-27E0-4426-8C47-B57852E62861}" destId="{CD421EE1-F488-4388-B9EC-DF523C8CD4D3}" srcOrd="0" destOrd="0" presId="urn:microsoft.com/office/officeart/2008/layout/VerticalCurvedList"/>
    <dgm:cxn modelId="{F177125B-4298-4E30-A732-99C184383E91}" type="presParOf" srcId="{CC74CAFE-8172-40B7-89BF-3C31EF25F207}" destId="{BBD505C0-596A-4F66-BA6B-C5A8F48065BA}" srcOrd="5" destOrd="0" presId="urn:microsoft.com/office/officeart/2008/layout/VerticalCurvedList"/>
    <dgm:cxn modelId="{1DB5E580-2314-4E0F-83C4-69CFD009C153}" type="presParOf" srcId="{CC74CAFE-8172-40B7-89BF-3C31EF25F207}" destId="{4DDB4E54-E2C3-4F31-9B9B-23709ACD838D}" srcOrd="6" destOrd="0" presId="urn:microsoft.com/office/officeart/2008/layout/VerticalCurvedList"/>
    <dgm:cxn modelId="{D710B13D-CED9-42E2-B962-1D56BC3A3261}" type="presParOf" srcId="{4DDB4E54-E2C3-4F31-9B9B-23709ACD838D}" destId="{248B551D-7FCF-4151-BA45-0AE5A7768C34}" srcOrd="0" destOrd="0" presId="urn:microsoft.com/office/officeart/2008/layout/VerticalCurvedList"/>
    <dgm:cxn modelId="{E71F7FA1-F7A4-4AFB-BC16-67387CFF719B}" type="presParOf" srcId="{CC74CAFE-8172-40B7-89BF-3C31EF25F207}" destId="{194A6060-1376-4DE4-B116-28E71E1A340A}" srcOrd="7" destOrd="0" presId="urn:microsoft.com/office/officeart/2008/layout/VerticalCurvedList"/>
    <dgm:cxn modelId="{7EF81F7F-E00E-4998-A63A-70A61651C932}" type="presParOf" srcId="{CC74CAFE-8172-40B7-89BF-3C31EF25F207}" destId="{9A36FD1F-5597-4208-B6BF-604BCF9250A3}" srcOrd="8" destOrd="0" presId="urn:microsoft.com/office/officeart/2008/layout/VerticalCurvedList"/>
    <dgm:cxn modelId="{03715CE5-A938-4D69-A1BC-5D09B6E394D0}" type="presParOf" srcId="{9A36FD1F-5597-4208-B6BF-604BCF9250A3}" destId="{936761F9-2891-47CC-A25F-81A0EFF62F4B}" srcOrd="0" destOrd="0" presId="urn:microsoft.com/office/officeart/2008/layout/VerticalCurvedList"/>
    <dgm:cxn modelId="{40316D12-0CA7-4818-B9A7-D07670ABE353}" type="presParOf" srcId="{CC74CAFE-8172-40B7-89BF-3C31EF25F207}" destId="{E95CCC02-EB3D-4014-9F3B-3DAB6EC4B295}" srcOrd="9" destOrd="0" presId="urn:microsoft.com/office/officeart/2008/layout/VerticalCurvedList"/>
    <dgm:cxn modelId="{502348E0-C122-4F58-95D9-C769EDD1BC00}" type="presParOf" srcId="{CC74CAFE-8172-40B7-89BF-3C31EF25F207}" destId="{1BAC8F70-419C-4510-B743-53DD35C06761}" srcOrd="10" destOrd="0" presId="urn:microsoft.com/office/officeart/2008/layout/VerticalCurvedList"/>
    <dgm:cxn modelId="{547CB4BC-EB28-43B0-A418-AE0ECC93A7D1}" type="presParOf" srcId="{1BAC8F70-419C-4510-B743-53DD35C06761}" destId="{0AF1FB75-337A-4081-A64A-4DC4582E49E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26BEF1-3556-4C7A-8ED4-0961F9814D0C}" type="doc">
      <dgm:prSet loTypeId="urn:microsoft.com/office/officeart/2005/8/layout/process1" loCatId="process" qsTypeId="urn:microsoft.com/office/officeart/2005/8/quickstyle/simple1" qsCatId="simple" csTypeId="urn:microsoft.com/office/officeart/2005/8/colors/colorful3" csCatId="colorful" phldr="1"/>
      <dgm:spPr/>
    </dgm:pt>
    <dgm:pt modelId="{18A1319A-67F7-4331-872F-28FE34C8DD84}">
      <dgm:prSet phldrT="[Text]" custT="1"/>
      <dgm:spPr/>
      <dgm:t>
        <a:bodyPr/>
        <a:lstStyle/>
        <a:p>
          <a:r>
            <a:rPr lang="en-GB" sz="2000" b="1" dirty="0" smtClean="0"/>
            <a:t>Diagnosis</a:t>
          </a:r>
          <a:r>
            <a:rPr lang="en-GB" sz="2000" dirty="0" smtClean="0"/>
            <a:t> stage</a:t>
          </a:r>
        </a:p>
        <a:p>
          <a:r>
            <a:rPr lang="en-GB" sz="2000" dirty="0" smtClean="0"/>
            <a:t>- Observing/ interviewing pupils</a:t>
          </a:r>
        </a:p>
        <a:p>
          <a:r>
            <a:rPr lang="en-GB" sz="2000" dirty="0" smtClean="0"/>
            <a:t>- Really analyse the ‘issue’</a:t>
          </a:r>
        </a:p>
        <a:p>
          <a:r>
            <a:rPr lang="en-GB" sz="2000" dirty="0" smtClean="0"/>
            <a:t>- Take a baseline</a:t>
          </a:r>
          <a:endParaRPr lang="en-GB" sz="2000" dirty="0"/>
        </a:p>
      </dgm:t>
    </dgm:pt>
    <dgm:pt modelId="{72E848D1-AAB7-4D5F-9D90-C4435E9A7263}" type="parTrans" cxnId="{3CD16329-202E-4925-A83B-A7136C5D8793}">
      <dgm:prSet/>
      <dgm:spPr/>
      <dgm:t>
        <a:bodyPr/>
        <a:lstStyle/>
        <a:p>
          <a:endParaRPr lang="en-GB"/>
        </a:p>
      </dgm:t>
    </dgm:pt>
    <dgm:pt modelId="{7E1B7301-F320-4584-A285-FF7979AC0063}" type="sibTrans" cxnId="{3CD16329-202E-4925-A83B-A7136C5D8793}">
      <dgm:prSet/>
      <dgm:spPr/>
      <dgm:t>
        <a:bodyPr/>
        <a:lstStyle/>
        <a:p>
          <a:endParaRPr lang="en-GB"/>
        </a:p>
      </dgm:t>
    </dgm:pt>
    <dgm:pt modelId="{3DF0FFA7-608D-4F69-8AEF-B163DDAA69A9}">
      <dgm:prSet phldrT="[Text]" custT="1"/>
      <dgm:spPr/>
      <dgm:t>
        <a:bodyPr/>
        <a:lstStyle/>
        <a:p>
          <a:r>
            <a:rPr lang="en-GB" sz="2000" b="1" dirty="0" smtClean="0"/>
            <a:t>Research</a:t>
          </a:r>
          <a:r>
            <a:rPr lang="en-GB" sz="2000" b="0" dirty="0" smtClean="0"/>
            <a:t> an intervention</a:t>
          </a:r>
        </a:p>
        <a:p>
          <a:r>
            <a:rPr lang="en-GB" sz="2000" b="0" dirty="0" smtClean="0"/>
            <a:t>- Find an evidence-informed intervention to try out and develop in your classroom</a:t>
          </a:r>
          <a:r>
            <a:rPr lang="en-GB" sz="2000" dirty="0" smtClean="0"/>
            <a:t> </a:t>
          </a:r>
          <a:endParaRPr lang="en-GB" sz="2000" dirty="0"/>
        </a:p>
      </dgm:t>
    </dgm:pt>
    <dgm:pt modelId="{29EE7B59-2E42-4F38-9A61-4529CEB86C97}" type="parTrans" cxnId="{E6A349B9-F5BA-4D5E-8CF3-E30FF7E5E092}">
      <dgm:prSet/>
      <dgm:spPr/>
      <dgm:t>
        <a:bodyPr/>
        <a:lstStyle/>
        <a:p>
          <a:endParaRPr lang="en-GB"/>
        </a:p>
      </dgm:t>
    </dgm:pt>
    <dgm:pt modelId="{8FA842E4-7B1D-4E23-8FB1-9A4FB75D0BDC}" type="sibTrans" cxnId="{E6A349B9-F5BA-4D5E-8CF3-E30FF7E5E092}">
      <dgm:prSet/>
      <dgm:spPr/>
      <dgm:t>
        <a:bodyPr/>
        <a:lstStyle/>
        <a:p>
          <a:endParaRPr lang="en-GB"/>
        </a:p>
      </dgm:t>
    </dgm:pt>
    <dgm:pt modelId="{13EF95FC-EBD2-4125-8F45-5F336FCA9998}">
      <dgm:prSet phldrT="[Text]" custT="1"/>
      <dgm:spPr/>
      <dgm:t>
        <a:bodyPr/>
        <a:lstStyle/>
        <a:p>
          <a:r>
            <a:rPr lang="en-GB" sz="2000" b="1" dirty="0" smtClean="0"/>
            <a:t>Embed and refine</a:t>
          </a:r>
          <a:r>
            <a:rPr lang="en-GB" sz="2000" b="0" dirty="0" smtClean="0"/>
            <a:t> the intervention in your class</a:t>
          </a:r>
        </a:p>
        <a:p>
          <a:r>
            <a:rPr lang="en-GB" sz="2000" b="0" dirty="0" smtClean="0"/>
            <a:t>- Plan intervention</a:t>
          </a:r>
        </a:p>
        <a:p>
          <a:r>
            <a:rPr lang="en-GB" sz="2000" b="0" dirty="0" smtClean="0"/>
            <a:t>- Measure impact</a:t>
          </a:r>
        </a:p>
        <a:p>
          <a:r>
            <a:rPr lang="en-GB" sz="2000" b="0" dirty="0" smtClean="0"/>
            <a:t>- Refine process</a:t>
          </a:r>
        </a:p>
        <a:p>
          <a:r>
            <a:rPr lang="en-GB" sz="2000" b="0" dirty="0" smtClean="0"/>
            <a:t>- Take post-test</a:t>
          </a:r>
        </a:p>
      </dgm:t>
    </dgm:pt>
    <dgm:pt modelId="{C9502B34-255D-4A69-8BFB-F41DB5E82ECF}" type="parTrans" cxnId="{D100755C-75C2-436C-942F-5CFB5A48005F}">
      <dgm:prSet/>
      <dgm:spPr/>
      <dgm:t>
        <a:bodyPr/>
        <a:lstStyle/>
        <a:p>
          <a:endParaRPr lang="en-GB"/>
        </a:p>
      </dgm:t>
    </dgm:pt>
    <dgm:pt modelId="{7092AFE4-D663-465E-8140-E9384033BEA6}" type="sibTrans" cxnId="{D100755C-75C2-436C-942F-5CFB5A48005F}">
      <dgm:prSet/>
      <dgm:spPr/>
      <dgm:t>
        <a:bodyPr/>
        <a:lstStyle/>
        <a:p>
          <a:endParaRPr lang="en-GB"/>
        </a:p>
      </dgm:t>
    </dgm:pt>
    <dgm:pt modelId="{CADD02DB-E5FF-4226-B3BC-7B95929E5B8C}" type="pres">
      <dgm:prSet presAssocID="{6626BEF1-3556-4C7A-8ED4-0961F9814D0C}" presName="Name0" presStyleCnt="0">
        <dgm:presLayoutVars>
          <dgm:dir/>
          <dgm:resizeHandles val="exact"/>
        </dgm:presLayoutVars>
      </dgm:prSet>
      <dgm:spPr/>
    </dgm:pt>
    <dgm:pt modelId="{C318956E-88F8-4A3D-9913-C7EB2877FC63}" type="pres">
      <dgm:prSet presAssocID="{18A1319A-67F7-4331-872F-28FE34C8DD84}" presName="node" presStyleLbl="node1" presStyleIdx="0" presStyleCnt="3" custScaleX="299177" custScaleY="164746">
        <dgm:presLayoutVars>
          <dgm:bulletEnabled val="1"/>
        </dgm:presLayoutVars>
      </dgm:prSet>
      <dgm:spPr/>
      <dgm:t>
        <a:bodyPr/>
        <a:lstStyle/>
        <a:p>
          <a:endParaRPr lang="en-GB"/>
        </a:p>
      </dgm:t>
    </dgm:pt>
    <dgm:pt modelId="{00770CEB-02A1-408B-AEC1-A122B28A208F}" type="pres">
      <dgm:prSet presAssocID="{7E1B7301-F320-4584-A285-FF7979AC0063}" presName="sibTrans" presStyleLbl="sibTrans2D1" presStyleIdx="0" presStyleCnt="2"/>
      <dgm:spPr/>
      <dgm:t>
        <a:bodyPr/>
        <a:lstStyle/>
        <a:p>
          <a:endParaRPr lang="en-GB"/>
        </a:p>
      </dgm:t>
    </dgm:pt>
    <dgm:pt modelId="{F5D42339-273C-4117-88C0-74F5873F07F8}" type="pres">
      <dgm:prSet presAssocID="{7E1B7301-F320-4584-A285-FF7979AC0063}" presName="connectorText" presStyleLbl="sibTrans2D1" presStyleIdx="0" presStyleCnt="2"/>
      <dgm:spPr/>
      <dgm:t>
        <a:bodyPr/>
        <a:lstStyle/>
        <a:p>
          <a:endParaRPr lang="en-GB"/>
        </a:p>
      </dgm:t>
    </dgm:pt>
    <dgm:pt modelId="{5A2DB0AE-3ABC-4403-BE8C-9CDA9466262B}" type="pres">
      <dgm:prSet presAssocID="{3DF0FFA7-608D-4F69-8AEF-B163DDAA69A9}" presName="node" presStyleLbl="node1" presStyleIdx="1" presStyleCnt="3" custScaleX="299177" custScaleY="164746">
        <dgm:presLayoutVars>
          <dgm:bulletEnabled val="1"/>
        </dgm:presLayoutVars>
      </dgm:prSet>
      <dgm:spPr/>
      <dgm:t>
        <a:bodyPr/>
        <a:lstStyle/>
        <a:p>
          <a:endParaRPr lang="en-GB"/>
        </a:p>
      </dgm:t>
    </dgm:pt>
    <dgm:pt modelId="{EB442E11-EF75-4575-95C3-1F8B23340068}" type="pres">
      <dgm:prSet presAssocID="{8FA842E4-7B1D-4E23-8FB1-9A4FB75D0BDC}" presName="sibTrans" presStyleLbl="sibTrans2D1" presStyleIdx="1" presStyleCnt="2"/>
      <dgm:spPr/>
      <dgm:t>
        <a:bodyPr/>
        <a:lstStyle/>
        <a:p>
          <a:endParaRPr lang="en-GB"/>
        </a:p>
      </dgm:t>
    </dgm:pt>
    <dgm:pt modelId="{28E4A5DD-E5DA-4CD3-AE27-6982E27BA10E}" type="pres">
      <dgm:prSet presAssocID="{8FA842E4-7B1D-4E23-8FB1-9A4FB75D0BDC}" presName="connectorText" presStyleLbl="sibTrans2D1" presStyleIdx="1" presStyleCnt="2"/>
      <dgm:spPr/>
      <dgm:t>
        <a:bodyPr/>
        <a:lstStyle/>
        <a:p>
          <a:endParaRPr lang="en-GB"/>
        </a:p>
      </dgm:t>
    </dgm:pt>
    <dgm:pt modelId="{20DACD45-80B6-470D-812F-FBF68B4A6729}" type="pres">
      <dgm:prSet presAssocID="{13EF95FC-EBD2-4125-8F45-5F336FCA9998}" presName="node" presStyleLbl="node1" presStyleIdx="2" presStyleCnt="3" custScaleX="299177" custScaleY="164746">
        <dgm:presLayoutVars>
          <dgm:bulletEnabled val="1"/>
        </dgm:presLayoutVars>
      </dgm:prSet>
      <dgm:spPr/>
      <dgm:t>
        <a:bodyPr/>
        <a:lstStyle/>
        <a:p>
          <a:endParaRPr lang="en-GB"/>
        </a:p>
      </dgm:t>
    </dgm:pt>
  </dgm:ptLst>
  <dgm:cxnLst>
    <dgm:cxn modelId="{9FFCD1AD-73F4-4667-9841-08C1DFD47FD1}" type="presOf" srcId="{6626BEF1-3556-4C7A-8ED4-0961F9814D0C}" destId="{CADD02DB-E5FF-4226-B3BC-7B95929E5B8C}" srcOrd="0" destOrd="0" presId="urn:microsoft.com/office/officeart/2005/8/layout/process1"/>
    <dgm:cxn modelId="{E6A349B9-F5BA-4D5E-8CF3-E30FF7E5E092}" srcId="{6626BEF1-3556-4C7A-8ED4-0961F9814D0C}" destId="{3DF0FFA7-608D-4F69-8AEF-B163DDAA69A9}" srcOrd="1" destOrd="0" parTransId="{29EE7B59-2E42-4F38-9A61-4529CEB86C97}" sibTransId="{8FA842E4-7B1D-4E23-8FB1-9A4FB75D0BDC}"/>
    <dgm:cxn modelId="{83C862F6-2140-4C84-AD00-895C9ABBE444}" type="presOf" srcId="{8FA842E4-7B1D-4E23-8FB1-9A4FB75D0BDC}" destId="{28E4A5DD-E5DA-4CD3-AE27-6982E27BA10E}" srcOrd="1" destOrd="0" presId="urn:microsoft.com/office/officeart/2005/8/layout/process1"/>
    <dgm:cxn modelId="{985F1906-109A-49E0-9750-2713079C8E9E}" type="presOf" srcId="{8FA842E4-7B1D-4E23-8FB1-9A4FB75D0BDC}" destId="{EB442E11-EF75-4575-95C3-1F8B23340068}" srcOrd="0" destOrd="0" presId="urn:microsoft.com/office/officeart/2005/8/layout/process1"/>
    <dgm:cxn modelId="{6DD9159B-990C-4D14-9A59-BB81DA5BB9CD}" type="presOf" srcId="{3DF0FFA7-608D-4F69-8AEF-B163DDAA69A9}" destId="{5A2DB0AE-3ABC-4403-BE8C-9CDA9466262B}" srcOrd="0" destOrd="0" presId="urn:microsoft.com/office/officeart/2005/8/layout/process1"/>
    <dgm:cxn modelId="{3CD16329-202E-4925-A83B-A7136C5D8793}" srcId="{6626BEF1-3556-4C7A-8ED4-0961F9814D0C}" destId="{18A1319A-67F7-4331-872F-28FE34C8DD84}" srcOrd="0" destOrd="0" parTransId="{72E848D1-AAB7-4D5F-9D90-C4435E9A7263}" sibTransId="{7E1B7301-F320-4584-A285-FF7979AC0063}"/>
    <dgm:cxn modelId="{DE0F5C4F-80FE-47C2-BEDE-C8B1D754864F}" type="presOf" srcId="{7E1B7301-F320-4584-A285-FF7979AC0063}" destId="{F5D42339-273C-4117-88C0-74F5873F07F8}" srcOrd="1" destOrd="0" presId="urn:microsoft.com/office/officeart/2005/8/layout/process1"/>
    <dgm:cxn modelId="{35061D3E-08D9-47A0-90D5-A9CF24B424AD}" type="presOf" srcId="{18A1319A-67F7-4331-872F-28FE34C8DD84}" destId="{C318956E-88F8-4A3D-9913-C7EB2877FC63}" srcOrd="0" destOrd="0" presId="urn:microsoft.com/office/officeart/2005/8/layout/process1"/>
    <dgm:cxn modelId="{D100755C-75C2-436C-942F-5CFB5A48005F}" srcId="{6626BEF1-3556-4C7A-8ED4-0961F9814D0C}" destId="{13EF95FC-EBD2-4125-8F45-5F336FCA9998}" srcOrd="2" destOrd="0" parTransId="{C9502B34-255D-4A69-8BFB-F41DB5E82ECF}" sibTransId="{7092AFE4-D663-465E-8140-E9384033BEA6}"/>
    <dgm:cxn modelId="{F49B5F34-6682-44E3-80C3-C1D465EAA17A}" type="presOf" srcId="{7E1B7301-F320-4584-A285-FF7979AC0063}" destId="{00770CEB-02A1-408B-AEC1-A122B28A208F}" srcOrd="0" destOrd="0" presId="urn:microsoft.com/office/officeart/2005/8/layout/process1"/>
    <dgm:cxn modelId="{5047122A-CC86-4997-929F-CF4C5E89B19E}" type="presOf" srcId="{13EF95FC-EBD2-4125-8F45-5F336FCA9998}" destId="{20DACD45-80B6-470D-812F-FBF68B4A6729}" srcOrd="0" destOrd="0" presId="urn:microsoft.com/office/officeart/2005/8/layout/process1"/>
    <dgm:cxn modelId="{BC3229BA-4D05-420F-9EE3-0D8D2EA5202B}" type="presParOf" srcId="{CADD02DB-E5FF-4226-B3BC-7B95929E5B8C}" destId="{C318956E-88F8-4A3D-9913-C7EB2877FC63}" srcOrd="0" destOrd="0" presId="urn:microsoft.com/office/officeart/2005/8/layout/process1"/>
    <dgm:cxn modelId="{BABEA473-9F87-4FD6-A402-53FD5041DC13}" type="presParOf" srcId="{CADD02DB-E5FF-4226-B3BC-7B95929E5B8C}" destId="{00770CEB-02A1-408B-AEC1-A122B28A208F}" srcOrd="1" destOrd="0" presId="urn:microsoft.com/office/officeart/2005/8/layout/process1"/>
    <dgm:cxn modelId="{E04F2689-8569-4D2F-AFC6-64F5128925CB}" type="presParOf" srcId="{00770CEB-02A1-408B-AEC1-A122B28A208F}" destId="{F5D42339-273C-4117-88C0-74F5873F07F8}" srcOrd="0" destOrd="0" presId="urn:microsoft.com/office/officeart/2005/8/layout/process1"/>
    <dgm:cxn modelId="{EFDBFB7C-8FCB-4BFF-9FFB-89C3175C7D79}" type="presParOf" srcId="{CADD02DB-E5FF-4226-B3BC-7B95929E5B8C}" destId="{5A2DB0AE-3ABC-4403-BE8C-9CDA9466262B}" srcOrd="2" destOrd="0" presId="urn:microsoft.com/office/officeart/2005/8/layout/process1"/>
    <dgm:cxn modelId="{7E641C87-D6DF-4A86-9E2B-A53E79C75ACC}" type="presParOf" srcId="{CADD02DB-E5FF-4226-B3BC-7B95929E5B8C}" destId="{EB442E11-EF75-4575-95C3-1F8B23340068}" srcOrd="3" destOrd="0" presId="urn:microsoft.com/office/officeart/2005/8/layout/process1"/>
    <dgm:cxn modelId="{108387FC-A9E0-482C-9B1D-2F6BF01BB6EA}" type="presParOf" srcId="{EB442E11-EF75-4575-95C3-1F8B23340068}" destId="{28E4A5DD-E5DA-4CD3-AE27-6982E27BA10E}" srcOrd="0" destOrd="0" presId="urn:microsoft.com/office/officeart/2005/8/layout/process1"/>
    <dgm:cxn modelId="{1C3180E0-864D-4994-81D5-DDD3484974F6}" type="presParOf" srcId="{CADD02DB-E5FF-4226-B3BC-7B95929E5B8C}" destId="{20DACD45-80B6-470D-812F-FBF68B4A6729}"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0C2247-651C-4929-998E-152A759F6B18}">
      <dsp:nvSpPr>
        <dsp:cNvPr id="0" name=""/>
        <dsp:cNvSpPr/>
      </dsp:nvSpPr>
      <dsp:spPr>
        <a:xfrm>
          <a:off x="2165126" y="1198"/>
          <a:ext cx="1062485" cy="1062485"/>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Confidence</a:t>
          </a:r>
          <a:endParaRPr lang="en-GB" sz="1200" kern="1200" dirty="0"/>
        </a:p>
      </dsp:txBody>
      <dsp:txXfrm>
        <a:off x="2320723" y="156795"/>
        <a:ext cx="751291" cy="751291"/>
      </dsp:txXfrm>
    </dsp:sp>
    <dsp:sp modelId="{F6A862E2-A99C-4EAF-944A-FCABF5B0B66D}">
      <dsp:nvSpPr>
        <dsp:cNvPr id="0" name=""/>
        <dsp:cNvSpPr/>
      </dsp:nvSpPr>
      <dsp:spPr>
        <a:xfrm rot="2160000">
          <a:off x="3193947" y="817135"/>
          <a:ext cx="282092" cy="35858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3202028" y="863981"/>
        <a:ext cx="197464" cy="215152"/>
      </dsp:txXfrm>
    </dsp:sp>
    <dsp:sp modelId="{DB0683BF-202E-4FEC-97F6-1FC6C8C59C5C}">
      <dsp:nvSpPr>
        <dsp:cNvPr id="0" name=""/>
        <dsp:cNvSpPr/>
      </dsp:nvSpPr>
      <dsp:spPr>
        <a:xfrm>
          <a:off x="3455294" y="938560"/>
          <a:ext cx="1062485" cy="1062485"/>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Self - Efficacy</a:t>
          </a:r>
          <a:endParaRPr lang="en-GB" sz="1200" kern="1200" dirty="0"/>
        </a:p>
      </dsp:txBody>
      <dsp:txXfrm>
        <a:off x="3610891" y="1094157"/>
        <a:ext cx="751291" cy="751291"/>
      </dsp:txXfrm>
    </dsp:sp>
    <dsp:sp modelId="{1EB79851-66EE-486B-A915-3EA48B7B57D1}">
      <dsp:nvSpPr>
        <dsp:cNvPr id="0" name=""/>
        <dsp:cNvSpPr/>
      </dsp:nvSpPr>
      <dsp:spPr>
        <a:xfrm rot="6480000">
          <a:off x="3601557" y="2041257"/>
          <a:ext cx="282092" cy="35858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3656947" y="2072732"/>
        <a:ext cx="197464" cy="215152"/>
      </dsp:txXfrm>
    </dsp:sp>
    <dsp:sp modelId="{5B7591BF-51A3-42C8-9D56-B70C23351193}">
      <dsp:nvSpPr>
        <dsp:cNvPr id="0" name=""/>
        <dsp:cNvSpPr/>
      </dsp:nvSpPr>
      <dsp:spPr>
        <a:xfrm>
          <a:off x="2962493" y="2455243"/>
          <a:ext cx="1062485" cy="1062485"/>
        </a:xfrm>
        <a:prstGeom prst="ellips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Enjoyment</a:t>
          </a:r>
          <a:endParaRPr lang="en-GB" sz="1200" kern="1200" dirty="0"/>
        </a:p>
      </dsp:txBody>
      <dsp:txXfrm>
        <a:off x="3118090" y="2610840"/>
        <a:ext cx="751291" cy="751291"/>
      </dsp:txXfrm>
    </dsp:sp>
    <dsp:sp modelId="{578E94C7-A32B-453A-969B-C9A62576863A}">
      <dsp:nvSpPr>
        <dsp:cNvPr id="0" name=""/>
        <dsp:cNvSpPr/>
      </dsp:nvSpPr>
      <dsp:spPr>
        <a:xfrm rot="10800000">
          <a:off x="2563306" y="2807192"/>
          <a:ext cx="282092" cy="35858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2647934" y="2878910"/>
        <a:ext cx="197464" cy="215152"/>
      </dsp:txXfrm>
    </dsp:sp>
    <dsp:sp modelId="{0F59BDD8-9324-44B8-9403-3AFA968D2236}">
      <dsp:nvSpPr>
        <dsp:cNvPr id="0" name=""/>
        <dsp:cNvSpPr/>
      </dsp:nvSpPr>
      <dsp:spPr>
        <a:xfrm>
          <a:off x="1367758" y="2455243"/>
          <a:ext cx="1062485" cy="1062485"/>
        </a:xfrm>
        <a:prstGeom prst="ellipse">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Change - maker</a:t>
          </a:r>
          <a:endParaRPr lang="en-GB" sz="1200" kern="1200" dirty="0"/>
        </a:p>
      </dsp:txBody>
      <dsp:txXfrm>
        <a:off x="1523355" y="2610840"/>
        <a:ext cx="751291" cy="751291"/>
      </dsp:txXfrm>
    </dsp:sp>
    <dsp:sp modelId="{659B36D4-9DFC-4094-BE06-74802BAA318F}">
      <dsp:nvSpPr>
        <dsp:cNvPr id="0" name=""/>
        <dsp:cNvSpPr/>
      </dsp:nvSpPr>
      <dsp:spPr>
        <a:xfrm rot="15120000">
          <a:off x="1514022" y="2056443"/>
          <a:ext cx="282092" cy="35858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1569412" y="2168404"/>
        <a:ext cx="197464" cy="215152"/>
      </dsp:txXfrm>
    </dsp:sp>
    <dsp:sp modelId="{3E84A0B0-7AF3-44A2-89C7-3350F1851216}">
      <dsp:nvSpPr>
        <dsp:cNvPr id="0" name=""/>
        <dsp:cNvSpPr/>
      </dsp:nvSpPr>
      <dsp:spPr>
        <a:xfrm>
          <a:off x="874958" y="938560"/>
          <a:ext cx="1062485" cy="1062485"/>
        </a:xfrm>
        <a:prstGeom prst="ellipse">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Change enthusiasm</a:t>
          </a:r>
          <a:endParaRPr lang="en-GB" sz="1200" kern="1200" dirty="0"/>
        </a:p>
      </dsp:txBody>
      <dsp:txXfrm>
        <a:off x="1030555" y="1094157"/>
        <a:ext cx="751291" cy="751291"/>
      </dsp:txXfrm>
    </dsp:sp>
    <dsp:sp modelId="{5CF8CDC8-A238-4A49-8A57-080E9305964D}">
      <dsp:nvSpPr>
        <dsp:cNvPr id="0" name=""/>
        <dsp:cNvSpPr/>
      </dsp:nvSpPr>
      <dsp:spPr>
        <a:xfrm rot="19440000">
          <a:off x="1903779" y="826520"/>
          <a:ext cx="282092" cy="358588"/>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1911860" y="923110"/>
        <a:ext cx="197464" cy="215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87A10-2947-492E-8376-9B850388B61E}">
      <dsp:nvSpPr>
        <dsp:cNvPr id="0" name=""/>
        <dsp:cNvSpPr/>
      </dsp:nvSpPr>
      <dsp:spPr>
        <a:xfrm>
          <a:off x="2121678" y="1830"/>
          <a:ext cx="1149379" cy="1149379"/>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Outcomes</a:t>
          </a:r>
          <a:endParaRPr lang="en-GB" sz="1200" kern="1200" dirty="0"/>
        </a:p>
      </dsp:txBody>
      <dsp:txXfrm>
        <a:off x="2290001" y="170153"/>
        <a:ext cx="812733" cy="812733"/>
      </dsp:txXfrm>
    </dsp:sp>
    <dsp:sp modelId="{B4A52AA5-0D70-4E65-ADBE-6E3EC728E5C5}">
      <dsp:nvSpPr>
        <dsp:cNvPr id="0" name=""/>
        <dsp:cNvSpPr/>
      </dsp:nvSpPr>
      <dsp:spPr>
        <a:xfrm rot="2160000">
          <a:off x="3234714" y="884662"/>
          <a:ext cx="305468" cy="38791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3243465" y="935313"/>
        <a:ext cx="213828" cy="232749"/>
      </dsp:txXfrm>
    </dsp:sp>
    <dsp:sp modelId="{E7D57B11-A308-4F1C-9FA3-408F5B4680FF}">
      <dsp:nvSpPr>
        <dsp:cNvPr id="0" name=""/>
        <dsp:cNvSpPr/>
      </dsp:nvSpPr>
      <dsp:spPr>
        <a:xfrm>
          <a:off x="3517828" y="1016192"/>
          <a:ext cx="1149379" cy="1149379"/>
        </a:xfrm>
        <a:prstGeom prst="ellipse">
          <a:avLst/>
        </a:prstGeom>
        <a:solidFill>
          <a:schemeClr val="accent3">
            <a:hueOff val="-2100645"/>
            <a:satOff val="-11833"/>
            <a:lumOff val="436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Engagement</a:t>
          </a:r>
          <a:endParaRPr lang="en-GB" sz="1200" kern="1200" dirty="0"/>
        </a:p>
      </dsp:txBody>
      <dsp:txXfrm>
        <a:off x="3686151" y="1184515"/>
        <a:ext cx="812733" cy="812733"/>
      </dsp:txXfrm>
    </dsp:sp>
    <dsp:sp modelId="{E8B6D3F7-4E72-4880-AA93-E5380CC20DAF}">
      <dsp:nvSpPr>
        <dsp:cNvPr id="0" name=""/>
        <dsp:cNvSpPr/>
      </dsp:nvSpPr>
      <dsp:spPr>
        <a:xfrm rot="6480000">
          <a:off x="3675814" y="2209339"/>
          <a:ext cx="305468" cy="387915"/>
        </a:xfrm>
        <a:prstGeom prst="rightArrow">
          <a:avLst>
            <a:gd name="adj1" fmla="val 60000"/>
            <a:gd name="adj2" fmla="val 50000"/>
          </a:avLst>
        </a:prstGeom>
        <a:solidFill>
          <a:schemeClr val="accent3">
            <a:hueOff val="-2100645"/>
            <a:satOff val="-11833"/>
            <a:lumOff val="436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3735793" y="2243345"/>
        <a:ext cx="213828" cy="232749"/>
      </dsp:txXfrm>
    </dsp:sp>
    <dsp:sp modelId="{24A279E6-E666-47A2-862F-422895AE8BF6}">
      <dsp:nvSpPr>
        <dsp:cNvPr id="0" name=""/>
        <dsp:cNvSpPr/>
      </dsp:nvSpPr>
      <dsp:spPr>
        <a:xfrm>
          <a:off x="2984546" y="2657465"/>
          <a:ext cx="1149379" cy="1149379"/>
        </a:xfrm>
        <a:prstGeom prst="ellipse">
          <a:avLst/>
        </a:prstGeom>
        <a:solidFill>
          <a:schemeClr val="accent3">
            <a:hueOff val="-4201291"/>
            <a:satOff val="-23665"/>
            <a:lumOff val="872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Confidence</a:t>
          </a:r>
          <a:endParaRPr lang="en-GB" sz="1200" kern="1200" dirty="0"/>
        </a:p>
      </dsp:txBody>
      <dsp:txXfrm>
        <a:off x="3152869" y="2825788"/>
        <a:ext cx="812733" cy="812733"/>
      </dsp:txXfrm>
    </dsp:sp>
    <dsp:sp modelId="{EE727280-BD47-4F25-8831-2782A26BF806}">
      <dsp:nvSpPr>
        <dsp:cNvPr id="0" name=""/>
        <dsp:cNvSpPr/>
      </dsp:nvSpPr>
      <dsp:spPr>
        <a:xfrm rot="10800000">
          <a:off x="2552279" y="3038197"/>
          <a:ext cx="305468" cy="387915"/>
        </a:xfrm>
        <a:prstGeom prst="rightArrow">
          <a:avLst>
            <a:gd name="adj1" fmla="val 60000"/>
            <a:gd name="adj2" fmla="val 50000"/>
          </a:avLst>
        </a:prstGeom>
        <a:solidFill>
          <a:schemeClr val="accent3">
            <a:hueOff val="-4201291"/>
            <a:satOff val="-23665"/>
            <a:lumOff val="872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2643919" y="3115780"/>
        <a:ext cx="213828" cy="232749"/>
      </dsp:txXfrm>
    </dsp:sp>
    <dsp:sp modelId="{79A7DA17-EBA7-400D-BA24-CB63AFC40FCC}">
      <dsp:nvSpPr>
        <dsp:cNvPr id="0" name=""/>
        <dsp:cNvSpPr/>
      </dsp:nvSpPr>
      <dsp:spPr>
        <a:xfrm>
          <a:off x="1258810" y="2657465"/>
          <a:ext cx="1149379" cy="1149379"/>
        </a:xfrm>
        <a:prstGeom prst="ellipse">
          <a:avLst/>
        </a:prstGeom>
        <a:solidFill>
          <a:schemeClr val="accent3">
            <a:hueOff val="-6301936"/>
            <a:satOff val="-35498"/>
            <a:lumOff val="13088"/>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Fluency</a:t>
          </a:r>
          <a:endParaRPr lang="en-GB" sz="1200" kern="1200" dirty="0"/>
        </a:p>
      </dsp:txBody>
      <dsp:txXfrm>
        <a:off x="1427133" y="2825788"/>
        <a:ext cx="812733" cy="812733"/>
      </dsp:txXfrm>
    </dsp:sp>
    <dsp:sp modelId="{16298CAB-EDF1-4A6B-911F-6493063B3C98}">
      <dsp:nvSpPr>
        <dsp:cNvPr id="0" name=""/>
        <dsp:cNvSpPr/>
      </dsp:nvSpPr>
      <dsp:spPr>
        <a:xfrm rot="15120000">
          <a:off x="1416796" y="2225783"/>
          <a:ext cx="305468" cy="387915"/>
        </a:xfrm>
        <a:prstGeom prst="rightArrow">
          <a:avLst>
            <a:gd name="adj1" fmla="val 60000"/>
            <a:gd name="adj2" fmla="val 50000"/>
          </a:avLst>
        </a:prstGeom>
        <a:solidFill>
          <a:schemeClr val="accent3">
            <a:hueOff val="-6301936"/>
            <a:satOff val="-35498"/>
            <a:lumOff val="1308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rot="10800000">
        <a:off x="1476775" y="2346943"/>
        <a:ext cx="213828" cy="232749"/>
      </dsp:txXfrm>
    </dsp:sp>
    <dsp:sp modelId="{1737E0E1-33D2-49AA-B3FD-479DC4D8896E}">
      <dsp:nvSpPr>
        <dsp:cNvPr id="0" name=""/>
        <dsp:cNvSpPr/>
      </dsp:nvSpPr>
      <dsp:spPr>
        <a:xfrm>
          <a:off x="725528" y="1016192"/>
          <a:ext cx="1149379" cy="1149379"/>
        </a:xfrm>
        <a:prstGeom prst="ellipse">
          <a:avLst/>
        </a:prstGeom>
        <a:solidFill>
          <a:schemeClr val="accent3">
            <a:hueOff val="-8402582"/>
            <a:satOff val="-47330"/>
            <a:lumOff val="174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Gap - closing</a:t>
          </a:r>
          <a:endParaRPr lang="en-GB" sz="1200" kern="1200" dirty="0"/>
        </a:p>
      </dsp:txBody>
      <dsp:txXfrm>
        <a:off x="893851" y="1184515"/>
        <a:ext cx="812733" cy="812733"/>
      </dsp:txXfrm>
    </dsp:sp>
    <dsp:sp modelId="{8C772F2D-65D5-4FAC-9BB0-C615129F6E53}">
      <dsp:nvSpPr>
        <dsp:cNvPr id="0" name=""/>
        <dsp:cNvSpPr/>
      </dsp:nvSpPr>
      <dsp:spPr>
        <a:xfrm rot="19440000">
          <a:off x="1838564" y="894825"/>
          <a:ext cx="305468" cy="387915"/>
        </a:xfrm>
        <a:prstGeom prst="rightArrow">
          <a:avLst>
            <a:gd name="adj1" fmla="val 60000"/>
            <a:gd name="adj2" fmla="val 50000"/>
          </a:avLst>
        </a:prstGeom>
        <a:solidFill>
          <a:schemeClr val="accent3">
            <a:hueOff val="-8402582"/>
            <a:satOff val="-47330"/>
            <a:lumOff val="17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GB" sz="1000" kern="1200"/>
        </a:p>
      </dsp:txBody>
      <dsp:txXfrm>
        <a:off x="1847315" y="999340"/>
        <a:ext cx="213828" cy="232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19125-B357-4FAB-B1BB-B8A5177980FC}">
      <dsp:nvSpPr>
        <dsp:cNvPr id="0" name=""/>
        <dsp:cNvSpPr/>
      </dsp:nvSpPr>
      <dsp:spPr>
        <a:xfrm>
          <a:off x="3463326" y="1412722"/>
          <a:ext cx="1345810" cy="1345810"/>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Not sufficient</a:t>
          </a:r>
          <a:endParaRPr lang="en-GB" sz="2000" kern="1200" dirty="0"/>
        </a:p>
      </dsp:txBody>
      <dsp:txXfrm>
        <a:off x="3660415" y="1609811"/>
        <a:ext cx="951632" cy="951632"/>
      </dsp:txXfrm>
    </dsp:sp>
    <dsp:sp modelId="{BCE74B1D-C611-41BD-AB6E-2EE417BC9044}">
      <dsp:nvSpPr>
        <dsp:cNvPr id="0" name=""/>
        <dsp:cNvSpPr/>
      </dsp:nvSpPr>
      <dsp:spPr>
        <a:xfrm rot="11700000">
          <a:off x="2441484" y="1574438"/>
          <a:ext cx="1005378" cy="38355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F438FA-CE98-4B25-9F69-C53DD317C155}">
      <dsp:nvSpPr>
        <dsp:cNvPr id="0" name=""/>
        <dsp:cNvSpPr/>
      </dsp:nvSpPr>
      <dsp:spPr>
        <a:xfrm>
          <a:off x="1819353" y="1124703"/>
          <a:ext cx="1278519" cy="1022815"/>
        </a:xfrm>
        <a:prstGeom prst="roundRect">
          <a:avLst>
            <a:gd name="adj" fmla="val 10000"/>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One-off courses</a:t>
          </a:r>
          <a:endParaRPr lang="en-GB" sz="2000" kern="1200" dirty="0"/>
        </a:p>
      </dsp:txBody>
      <dsp:txXfrm>
        <a:off x="1849310" y="1154660"/>
        <a:ext cx="1218605" cy="962901"/>
      </dsp:txXfrm>
    </dsp:sp>
    <dsp:sp modelId="{4F3AB2C4-E97A-41ED-A009-A0392EC4AC7B}">
      <dsp:nvSpPr>
        <dsp:cNvPr id="0" name=""/>
        <dsp:cNvSpPr/>
      </dsp:nvSpPr>
      <dsp:spPr>
        <a:xfrm rot="14700000">
          <a:off x="3111985" y="775367"/>
          <a:ext cx="1005378" cy="383555"/>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E4C8FD-33E9-46AF-93A9-39FC0792FEC6}">
      <dsp:nvSpPr>
        <dsp:cNvPr id="0" name=""/>
        <dsp:cNvSpPr/>
      </dsp:nvSpPr>
      <dsp:spPr>
        <a:xfrm>
          <a:off x="2762969" y="146"/>
          <a:ext cx="1278519" cy="1022815"/>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Lectures	</a:t>
          </a:r>
          <a:endParaRPr lang="en-GB" sz="2000" kern="1200" dirty="0"/>
        </a:p>
      </dsp:txBody>
      <dsp:txXfrm>
        <a:off x="2792926" y="30103"/>
        <a:ext cx="1218605" cy="962901"/>
      </dsp:txXfrm>
    </dsp:sp>
    <dsp:sp modelId="{FDFD365F-4B7B-4CEE-AD54-500E30589A81}">
      <dsp:nvSpPr>
        <dsp:cNvPr id="0" name=""/>
        <dsp:cNvSpPr/>
      </dsp:nvSpPr>
      <dsp:spPr>
        <a:xfrm rot="17700000">
          <a:off x="4155098" y="775367"/>
          <a:ext cx="1005378" cy="383555"/>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367692-D935-493F-952A-88B029284DC6}">
      <dsp:nvSpPr>
        <dsp:cNvPr id="0" name=""/>
        <dsp:cNvSpPr/>
      </dsp:nvSpPr>
      <dsp:spPr>
        <a:xfrm>
          <a:off x="4230974" y="146"/>
          <a:ext cx="1278519" cy="1022815"/>
        </a:xfrm>
        <a:prstGeom prst="roundRect">
          <a:avLst>
            <a:gd name="adj" fmla="val 10000"/>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Printed guidance</a:t>
          </a:r>
          <a:endParaRPr lang="en-GB" sz="2000" kern="1200" dirty="0"/>
        </a:p>
      </dsp:txBody>
      <dsp:txXfrm>
        <a:off x="4260931" y="30103"/>
        <a:ext cx="1218605" cy="962901"/>
      </dsp:txXfrm>
    </dsp:sp>
    <dsp:sp modelId="{3FCF17E1-363C-4FCD-84F8-F7D5BB3FA9B8}">
      <dsp:nvSpPr>
        <dsp:cNvPr id="0" name=""/>
        <dsp:cNvSpPr/>
      </dsp:nvSpPr>
      <dsp:spPr>
        <a:xfrm rot="20700000">
          <a:off x="4825599" y="1574438"/>
          <a:ext cx="1005378" cy="383555"/>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01A881-6EDF-4A54-9612-63427070E979}">
      <dsp:nvSpPr>
        <dsp:cNvPr id="0" name=""/>
        <dsp:cNvSpPr/>
      </dsp:nvSpPr>
      <dsp:spPr>
        <a:xfrm>
          <a:off x="5174589" y="1124703"/>
          <a:ext cx="1278519" cy="1022815"/>
        </a:xfrm>
        <a:prstGeom prst="roundRect">
          <a:avLst>
            <a:gd name="adj" fmla="val 10000"/>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Discussion</a:t>
          </a:r>
          <a:endParaRPr lang="en-GB" sz="2000" kern="1200" dirty="0"/>
        </a:p>
      </dsp:txBody>
      <dsp:txXfrm>
        <a:off x="5204546" y="1154660"/>
        <a:ext cx="1218605" cy="9629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29B7C-AF60-4668-A7A5-C833A897960F}">
      <dsp:nvSpPr>
        <dsp:cNvPr id="0" name=""/>
        <dsp:cNvSpPr/>
      </dsp:nvSpPr>
      <dsp:spPr>
        <a:xfrm>
          <a:off x="1893358" y="595154"/>
          <a:ext cx="4866655" cy="4866655"/>
        </a:xfrm>
        <a:prstGeom prst="pie">
          <a:avLst>
            <a:gd name="adj1" fmla="val 16200000"/>
            <a:gd name="adj2" fmla="val 19285716"/>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Collaborative</a:t>
          </a:r>
          <a:endParaRPr lang="en-GB" sz="1600" kern="1200" dirty="0"/>
        </a:p>
      </dsp:txBody>
      <dsp:txXfrm>
        <a:off x="4374773" y="1058645"/>
        <a:ext cx="1332536" cy="840077"/>
      </dsp:txXfrm>
    </dsp:sp>
    <dsp:sp modelId="{60AC5917-316E-44B8-BB12-67B7B9B7C8CA}">
      <dsp:nvSpPr>
        <dsp:cNvPr id="0" name=""/>
        <dsp:cNvSpPr/>
      </dsp:nvSpPr>
      <dsp:spPr>
        <a:xfrm>
          <a:off x="1913101" y="593847"/>
          <a:ext cx="4866655" cy="4866655"/>
        </a:xfrm>
        <a:prstGeom prst="pie">
          <a:avLst>
            <a:gd name="adj1" fmla="val 19285716"/>
            <a:gd name="adj2" fmla="val 771428"/>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Focused on valued outcomes for pupils</a:t>
          </a:r>
          <a:endParaRPr lang="en-GB" sz="1600" kern="1200" dirty="0"/>
        </a:p>
      </dsp:txBody>
      <dsp:txXfrm>
        <a:off x="5244442" y="2331939"/>
        <a:ext cx="1413647" cy="898013"/>
      </dsp:txXfrm>
    </dsp:sp>
    <dsp:sp modelId="{68956DA3-167F-4B2D-8D57-A830413BB2BE}">
      <dsp:nvSpPr>
        <dsp:cNvPr id="0" name=""/>
        <dsp:cNvSpPr/>
      </dsp:nvSpPr>
      <dsp:spPr>
        <a:xfrm>
          <a:off x="1913101" y="593847"/>
          <a:ext cx="4866655" cy="4866655"/>
        </a:xfrm>
        <a:prstGeom prst="pie">
          <a:avLst>
            <a:gd name="adj1" fmla="val 771428"/>
            <a:gd name="adj2" fmla="val 3857143"/>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Practical </a:t>
          </a:r>
          <a:r>
            <a:rPr lang="en-GB" sz="1600" i="1" kern="1200" dirty="0" smtClean="0"/>
            <a:t>and</a:t>
          </a:r>
          <a:r>
            <a:rPr lang="en-GB" sz="1600" i="0" kern="1200" dirty="0" smtClean="0"/>
            <a:t> theoretical</a:t>
          </a:r>
          <a:endParaRPr lang="en-GB" sz="1600" kern="1200" dirty="0"/>
        </a:p>
      </dsp:txBody>
      <dsp:txXfrm>
        <a:off x="5041665" y="3490666"/>
        <a:ext cx="1274600" cy="926982"/>
      </dsp:txXfrm>
    </dsp:sp>
    <dsp:sp modelId="{4538DA04-5C96-4C64-BA63-48418D7C522E}">
      <dsp:nvSpPr>
        <dsp:cNvPr id="0" name=""/>
        <dsp:cNvSpPr/>
      </dsp:nvSpPr>
      <dsp:spPr>
        <a:xfrm>
          <a:off x="1913101" y="593847"/>
          <a:ext cx="4866655" cy="4866655"/>
        </a:xfrm>
        <a:prstGeom prst="pie">
          <a:avLst>
            <a:gd name="adj1" fmla="val 3857226"/>
            <a:gd name="adj2" fmla="val 6942858"/>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Sustained (30-50 hrs)</a:t>
          </a:r>
          <a:endParaRPr lang="en-GB" sz="1600" kern="1200" dirty="0"/>
        </a:p>
      </dsp:txBody>
      <dsp:txXfrm>
        <a:off x="3694644" y="4417648"/>
        <a:ext cx="1303568" cy="926982"/>
      </dsp:txXfrm>
    </dsp:sp>
    <dsp:sp modelId="{63DC6713-948A-4998-8645-71CCEE061DAB}">
      <dsp:nvSpPr>
        <dsp:cNvPr id="0" name=""/>
        <dsp:cNvSpPr/>
      </dsp:nvSpPr>
      <dsp:spPr>
        <a:xfrm>
          <a:off x="1913101" y="593847"/>
          <a:ext cx="4866655" cy="4866655"/>
        </a:xfrm>
        <a:prstGeom prst="pie">
          <a:avLst>
            <a:gd name="adj1" fmla="val 6942858"/>
            <a:gd name="adj2" fmla="val 10028574"/>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Draws on external expertise</a:t>
          </a:r>
          <a:endParaRPr lang="en-GB" sz="1600" kern="1200" dirty="0"/>
        </a:p>
      </dsp:txBody>
      <dsp:txXfrm>
        <a:off x="2376592" y="3490666"/>
        <a:ext cx="1274600" cy="926982"/>
      </dsp:txXfrm>
    </dsp:sp>
    <dsp:sp modelId="{FCA58D2E-1146-4633-8DA8-E2D472AFA915}">
      <dsp:nvSpPr>
        <dsp:cNvPr id="0" name=""/>
        <dsp:cNvSpPr/>
      </dsp:nvSpPr>
      <dsp:spPr>
        <a:xfrm>
          <a:off x="1913101" y="593847"/>
          <a:ext cx="4866655" cy="4866655"/>
        </a:xfrm>
        <a:prstGeom prst="pie">
          <a:avLst>
            <a:gd name="adj1" fmla="val 10028574"/>
            <a:gd name="adj2" fmla="val 13114284"/>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Evaluated and monitored</a:t>
          </a:r>
          <a:endParaRPr lang="en-GB" sz="1600" kern="1200" dirty="0"/>
        </a:p>
      </dsp:txBody>
      <dsp:txXfrm>
        <a:off x="2034767" y="2331939"/>
        <a:ext cx="1413647" cy="898013"/>
      </dsp:txXfrm>
    </dsp:sp>
    <dsp:sp modelId="{17360B93-DE71-4219-8050-224DD5952CBC}">
      <dsp:nvSpPr>
        <dsp:cNvPr id="0" name=""/>
        <dsp:cNvSpPr/>
      </dsp:nvSpPr>
      <dsp:spPr>
        <a:xfrm>
          <a:off x="1913101" y="593847"/>
          <a:ext cx="4866655" cy="4866655"/>
        </a:xfrm>
        <a:prstGeom prst="pie">
          <a:avLst>
            <a:gd name="adj1" fmla="val 13114284"/>
            <a:gd name="adj2" fmla="val 1620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Challenging</a:t>
          </a:r>
          <a:endParaRPr lang="en-GB" sz="1600" kern="1200" dirty="0"/>
        </a:p>
      </dsp:txBody>
      <dsp:txXfrm>
        <a:off x="2967543" y="1057338"/>
        <a:ext cx="1332536" cy="8400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A9CB3-6DF3-4983-AD3D-C7EC998C190F}">
      <dsp:nvSpPr>
        <dsp:cNvPr id="0" name=""/>
        <dsp:cNvSpPr/>
      </dsp:nvSpPr>
      <dsp:spPr>
        <a:xfrm>
          <a:off x="-6126981" y="-937410"/>
          <a:ext cx="7293488" cy="7293488"/>
        </a:xfrm>
        <a:prstGeom prst="blockArc">
          <a:avLst>
            <a:gd name="adj1" fmla="val 18900000"/>
            <a:gd name="adj2" fmla="val 2700000"/>
            <a:gd name="adj3" fmla="val 296"/>
          </a:avLst>
        </a:prstGeom>
        <a:noFill/>
        <a:ln w="2222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7486E4-27BE-4B30-B33D-0DB05F150F08}">
      <dsp:nvSpPr>
        <dsp:cNvPr id="0" name=""/>
        <dsp:cNvSpPr/>
      </dsp:nvSpPr>
      <dsp:spPr>
        <a:xfrm>
          <a:off x="509717" y="338558"/>
          <a:ext cx="7541700" cy="677550"/>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lvl="0" algn="l" defTabSz="933450" rtl="0">
            <a:lnSpc>
              <a:spcPct val="90000"/>
            </a:lnSpc>
            <a:spcBef>
              <a:spcPct val="0"/>
            </a:spcBef>
            <a:spcAft>
              <a:spcPct val="35000"/>
            </a:spcAft>
          </a:pPr>
          <a:r>
            <a:rPr lang="en-US" sz="2100" b="1" i="0" u="none" kern="1200" dirty="0" smtClean="0"/>
            <a:t>Teachers of the same (or similar) class, different subjects</a:t>
          </a:r>
          <a:endParaRPr lang="en-GB" sz="2100" kern="1200" dirty="0"/>
        </a:p>
      </dsp:txBody>
      <dsp:txXfrm>
        <a:off x="509717" y="338558"/>
        <a:ext cx="7541700" cy="677550"/>
      </dsp:txXfrm>
    </dsp:sp>
    <dsp:sp modelId="{45EF9A24-782C-4AFE-832D-C54D64B77B64}">
      <dsp:nvSpPr>
        <dsp:cNvPr id="0" name=""/>
        <dsp:cNvSpPr/>
      </dsp:nvSpPr>
      <dsp:spPr>
        <a:xfrm>
          <a:off x="86248" y="253864"/>
          <a:ext cx="846937" cy="846937"/>
        </a:xfrm>
        <a:prstGeom prst="ellipse">
          <a:avLst/>
        </a:prstGeom>
        <a:solidFill>
          <a:schemeClr val="lt1">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90F1BA-B832-44D2-8565-120425CA7983}">
      <dsp:nvSpPr>
        <dsp:cNvPr id="0" name=""/>
        <dsp:cNvSpPr/>
      </dsp:nvSpPr>
      <dsp:spPr>
        <a:xfrm>
          <a:off x="995230" y="1354558"/>
          <a:ext cx="7056187" cy="677550"/>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lvl="0" algn="l" defTabSz="933450">
            <a:lnSpc>
              <a:spcPct val="90000"/>
            </a:lnSpc>
            <a:spcBef>
              <a:spcPct val="0"/>
            </a:spcBef>
            <a:spcAft>
              <a:spcPct val="35000"/>
            </a:spcAft>
          </a:pPr>
          <a:r>
            <a:rPr lang="en-US" sz="2100" b="1" i="0" u="none" kern="1200" dirty="0" smtClean="0"/>
            <a:t>Teachers of the same subject, same year group</a:t>
          </a:r>
          <a:endParaRPr lang="en-GB" sz="2100" kern="1200" dirty="0"/>
        </a:p>
      </dsp:txBody>
      <dsp:txXfrm>
        <a:off x="995230" y="1354558"/>
        <a:ext cx="7056187" cy="677550"/>
      </dsp:txXfrm>
    </dsp:sp>
    <dsp:sp modelId="{CD421EE1-F488-4388-B9EC-DF523C8CD4D3}">
      <dsp:nvSpPr>
        <dsp:cNvPr id="0" name=""/>
        <dsp:cNvSpPr/>
      </dsp:nvSpPr>
      <dsp:spPr>
        <a:xfrm>
          <a:off x="571761" y="1269864"/>
          <a:ext cx="846937" cy="846937"/>
        </a:xfrm>
        <a:prstGeom prst="ellipse">
          <a:avLst/>
        </a:prstGeom>
        <a:solidFill>
          <a:schemeClr val="lt1">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D505C0-596A-4F66-BA6B-C5A8F48065BA}">
      <dsp:nvSpPr>
        <dsp:cNvPr id="0" name=""/>
        <dsp:cNvSpPr/>
      </dsp:nvSpPr>
      <dsp:spPr>
        <a:xfrm>
          <a:off x="1144243" y="2370558"/>
          <a:ext cx="6907174" cy="677550"/>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lvl="0" algn="l" defTabSz="933450">
            <a:lnSpc>
              <a:spcPct val="90000"/>
            </a:lnSpc>
            <a:spcBef>
              <a:spcPct val="0"/>
            </a:spcBef>
            <a:spcAft>
              <a:spcPct val="35000"/>
            </a:spcAft>
          </a:pPr>
          <a:r>
            <a:rPr lang="en-US" sz="2100" b="1" i="0" u="none" kern="1200" dirty="0" smtClean="0"/>
            <a:t>Teachers of the same subject, different year groups</a:t>
          </a:r>
          <a:endParaRPr lang="en-GB" sz="2100" kern="1200" dirty="0"/>
        </a:p>
      </dsp:txBody>
      <dsp:txXfrm>
        <a:off x="1144243" y="2370558"/>
        <a:ext cx="6907174" cy="677550"/>
      </dsp:txXfrm>
    </dsp:sp>
    <dsp:sp modelId="{248B551D-7FCF-4151-BA45-0AE5A7768C34}">
      <dsp:nvSpPr>
        <dsp:cNvPr id="0" name=""/>
        <dsp:cNvSpPr/>
      </dsp:nvSpPr>
      <dsp:spPr>
        <a:xfrm>
          <a:off x="720774" y="2285864"/>
          <a:ext cx="846937" cy="846937"/>
        </a:xfrm>
        <a:prstGeom prst="ellipse">
          <a:avLst/>
        </a:prstGeom>
        <a:solidFill>
          <a:schemeClr val="lt1">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4A6060-1376-4DE4-B116-28E71E1A340A}">
      <dsp:nvSpPr>
        <dsp:cNvPr id="0" name=""/>
        <dsp:cNvSpPr/>
      </dsp:nvSpPr>
      <dsp:spPr>
        <a:xfrm>
          <a:off x="995230" y="3386558"/>
          <a:ext cx="7056187" cy="677550"/>
        </a:xfrm>
        <a:prstGeom prst="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lvl="0" algn="l" defTabSz="933450">
            <a:lnSpc>
              <a:spcPct val="90000"/>
            </a:lnSpc>
            <a:spcBef>
              <a:spcPct val="0"/>
            </a:spcBef>
            <a:spcAft>
              <a:spcPct val="35000"/>
            </a:spcAft>
          </a:pPr>
          <a:r>
            <a:rPr lang="en-US" sz="2100" b="1" i="0" u="none" kern="1200" dirty="0" smtClean="0"/>
            <a:t>Cross-curricular, same year (incl. pastoral)</a:t>
          </a:r>
          <a:endParaRPr lang="en-GB" sz="2100" kern="1200" dirty="0"/>
        </a:p>
      </dsp:txBody>
      <dsp:txXfrm>
        <a:off x="995230" y="3386558"/>
        <a:ext cx="7056187" cy="677550"/>
      </dsp:txXfrm>
    </dsp:sp>
    <dsp:sp modelId="{936761F9-2891-47CC-A25F-81A0EFF62F4B}">
      <dsp:nvSpPr>
        <dsp:cNvPr id="0" name=""/>
        <dsp:cNvSpPr/>
      </dsp:nvSpPr>
      <dsp:spPr>
        <a:xfrm>
          <a:off x="571761" y="3301864"/>
          <a:ext cx="846937" cy="846937"/>
        </a:xfrm>
        <a:prstGeom prst="ellipse">
          <a:avLst/>
        </a:prstGeom>
        <a:solidFill>
          <a:schemeClr val="lt1">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5CCC02-EB3D-4014-9F3B-3DAB6EC4B295}">
      <dsp:nvSpPr>
        <dsp:cNvPr id="0" name=""/>
        <dsp:cNvSpPr/>
      </dsp:nvSpPr>
      <dsp:spPr>
        <a:xfrm>
          <a:off x="509717" y="4402558"/>
          <a:ext cx="7541700" cy="677550"/>
        </a:xfrm>
        <a:prstGeom prst="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3340" rIns="53340" bIns="53340" numCol="1" spcCol="1270" anchor="ctr" anchorCtr="0">
          <a:noAutofit/>
        </a:bodyPr>
        <a:lstStyle/>
        <a:p>
          <a:pPr lvl="0" algn="l" defTabSz="933450">
            <a:lnSpc>
              <a:spcPct val="90000"/>
            </a:lnSpc>
            <a:spcBef>
              <a:spcPct val="0"/>
            </a:spcBef>
            <a:spcAft>
              <a:spcPct val="35000"/>
            </a:spcAft>
          </a:pPr>
          <a:r>
            <a:rPr lang="en-US" sz="2100" b="1" i="0" u="none" kern="1200" dirty="0" smtClean="0"/>
            <a:t>Cross-curricular, different year</a:t>
          </a:r>
          <a:endParaRPr lang="en-GB" sz="2100" kern="1200" dirty="0"/>
        </a:p>
      </dsp:txBody>
      <dsp:txXfrm>
        <a:off x="509717" y="4402558"/>
        <a:ext cx="7541700" cy="677550"/>
      </dsp:txXfrm>
    </dsp:sp>
    <dsp:sp modelId="{0AF1FB75-337A-4081-A64A-4DC4582E49E6}">
      <dsp:nvSpPr>
        <dsp:cNvPr id="0" name=""/>
        <dsp:cNvSpPr/>
      </dsp:nvSpPr>
      <dsp:spPr>
        <a:xfrm>
          <a:off x="86248" y="4317864"/>
          <a:ext cx="846937" cy="846937"/>
        </a:xfrm>
        <a:prstGeom prst="ellipse">
          <a:avLst/>
        </a:prstGeom>
        <a:solidFill>
          <a:schemeClr val="lt1">
            <a:hueOff val="0"/>
            <a:satOff val="0"/>
            <a:lumOff val="0"/>
            <a:alphaOff val="0"/>
          </a:schemeClr>
        </a:solidFill>
        <a:ln w="2222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18956E-88F8-4A3D-9913-C7EB2877FC63}">
      <dsp:nvSpPr>
        <dsp:cNvPr id="0" name=""/>
        <dsp:cNvSpPr/>
      </dsp:nvSpPr>
      <dsp:spPr>
        <a:xfrm>
          <a:off x="4238" y="0"/>
          <a:ext cx="2561082" cy="3543300"/>
        </a:xfrm>
        <a:prstGeom prst="roundRect">
          <a:avLst>
            <a:gd name="adj" fmla="val 10000"/>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Diagnosis</a:t>
          </a:r>
          <a:r>
            <a:rPr lang="en-GB" sz="2000" kern="1200" dirty="0" smtClean="0"/>
            <a:t> stage</a:t>
          </a:r>
        </a:p>
        <a:p>
          <a:pPr lvl="0" algn="ctr" defTabSz="889000">
            <a:lnSpc>
              <a:spcPct val="90000"/>
            </a:lnSpc>
            <a:spcBef>
              <a:spcPct val="0"/>
            </a:spcBef>
            <a:spcAft>
              <a:spcPct val="35000"/>
            </a:spcAft>
          </a:pPr>
          <a:r>
            <a:rPr lang="en-GB" sz="2000" kern="1200" dirty="0" smtClean="0"/>
            <a:t>- Observing/ interviewing pupils</a:t>
          </a:r>
        </a:p>
        <a:p>
          <a:pPr lvl="0" algn="ctr" defTabSz="889000">
            <a:lnSpc>
              <a:spcPct val="90000"/>
            </a:lnSpc>
            <a:spcBef>
              <a:spcPct val="0"/>
            </a:spcBef>
            <a:spcAft>
              <a:spcPct val="35000"/>
            </a:spcAft>
          </a:pPr>
          <a:r>
            <a:rPr lang="en-GB" sz="2000" kern="1200" dirty="0" smtClean="0"/>
            <a:t>- Really analyse the ‘issue’</a:t>
          </a:r>
        </a:p>
        <a:p>
          <a:pPr lvl="0" algn="ctr" defTabSz="889000">
            <a:lnSpc>
              <a:spcPct val="90000"/>
            </a:lnSpc>
            <a:spcBef>
              <a:spcPct val="0"/>
            </a:spcBef>
            <a:spcAft>
              <a:spcPct val="35000"/>
            </a:spcAft>
          </a:pPr>
          <a:r>
            <a:rPr lang="en-GB" sz="2000" kern="1200" dirty="0" smtClean="0"/>
            <a:t>- Take a baseline</a:t>
          </a:r>
          <a:endParaRPr lang="en-GB" sz="2000" kern="1200" dirty="0"/>
        </a:p>
      </dsp:txBody>
      <dsp:txXfrm>
        <a:off x="79250" y="75012"/>
        <a:ext cx="2411058" cy="3393276"/>
      </dsp:txXfrm>
    </dsp:sp>
    <dsp:sp modelId="{00770CEB-02A1-408B-AEC1-A122B28A208F}">
      <dsp:nvSpPr>
        <dsp:cNvPr id="0" name=""/>
        <dsp:cNvSpPr/>
      </dsp:nvSpPr>
      <dsp:spPr>
        <a:xfrm>
          <a:off x="2650924" y="1665500"/>
          <a:ext cx="181480" cy="21229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2650924" y="1707960"/>
        <a:ext cx="127036" cy="127378"/>
      </dsp:txXfrm>
    </dsp:sp>
    <dsp:sp modelId="{5A2DB0AE-3ABC-4403-BE8C-9CDA9466262B}">
      <dsp:nvSpPr>
        <dsp:cNvPr id="0" name=""/>
        <dsp:cNvSpPr/>
      </dsp:nvSpPr>
      <dsp:spPr>
        <a:xfrm>
          <a:off x="2907737" y="0"/>
          <a:ext cx="2561082" cy="3543300"/>
        </a:xfrm>
        <a:prstGeom prst="roundRect">
          <a:avLst>
            <a:gd name="adj" fmla="val 10000"/>
          </a:avLst>
        </a:prstGeom>
        <a:solidFill>
          <a:schemeClr val="accent3">
            <a:hueOff val="-4201291"/>
            <a:satOff val="-23665"/>
            <a:lumOff val="872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Research</a:t>
          </a:r>
          <a:r>
            <a:rPr lang="en-GB" sz="2000" b="0" kern="1200" dirty="0" smtClean="0"/>
            <a:t> an intervention</a:t>
          </a:r>
        </a:p>
        <a:p>
          <a:pPr lvl="0" algn="ctr" defTabSz="889000">
            <a:lnSpc>
              <a:spcPct val="90000"/>
            </a:lnSpc>
            <a:spcBef>
              <a:spcPct val="0"/>
            </a:spcBef>
            <a:spcAft>
              <a:spcPct val="35000"/>
            </a:spcAft>
          </a:pPr>
          <a:r>
            <a:rPr lang="en-GB" sz="2000" b="0" kern="1200" dirty="0" smtClean="0"/>
            <a:t>- Find an evidence-informed intervention to try out and develop in your classroom</a:t>
          </a:r>
          <a:r>
            <a:rPr lang="en-GB" sz="2000" kern="1200" dirty="0" smtClean="0"/>
            <a:t> </a:t>
          </a:r>
          <a:endParaRPr lang="en-GB" sz="2000" kern="1200" dirty="0"/>
        </a:p>
      </dsp:txBody>
      <dsp:txXfrm>
        <a:off x="2982749" y="75012"/>
        <a:ext cx="2411058" cy="3393276"/>
      </dsp:txXfrm>
    </dsp:sp>
    <dsp:sp modelId="{EB442E11-EF75-4575-95C3-1F8B23340068}">
      <dsp:nvSpPr>
        <dsp:cNvPr id="0" name=""/>
        <dsp:cNvSpPr/>
      </dsp:nvSpPr>
      <dsp:spPr>
        <a:xfrm>
          <a:off x="5554423" y="1665500"/>
          <a:ext cx="181480" cy="212298"/>
        </a:xfrm>
        <a:prstGeom prst="rightArrow">
          <a:avLst>
            <a:gd name="adj1" fmla="val 60000"/>
            <a:gd name="adj2" fmla="val 50000"/>
          </a:avLst>
        </a:prstGeom>
        <a:solidFill>
          <a:schemeClr val="accent3">
            <a:hueOff val="-8402582"/>
            <a:satOff val="-47330"/>
            <a:lumOff val="1745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GB" sz="900" kern="1200"/>
        </a:p>
      </dsp:txBody>
      <dsp:txXfrm>
        <a:off x="5554423" y="1707960"/>
        <a:ext cx="127036" cy="127378"/>
      </dsp:txXfrm>
    </dsp:sp>
    <dsp:sp modelId="{20DACD45-80B6-470D-812F-FBF68B4A6729}">
      <dsp:nvSpPr>
        <dsp:cNvPr id="0" name=""/>
        <dsp:cNvSpPr/>
      </dsp:nvSpPr>
      <dsp:spPr>
        <a:xfrm>
          <a:off x="5811236" y="0"/>
          <a:ext cx="2561082" cy="3543300"/>
        </a:xfrm>
        <a:prstGeom prst="roundRect">
          <a:avLst>
            <a:gd name="adj" fmla="val 10000"/>
          </a:avLst>
        </a:prstGeom>
        <a:solidFill>
          <a:schemeClr val="accent3">
            <a:hueOff val="-8402582"/>
            <a:satOff val="-47330"/>
            <a:lumOff val="17451"/>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Embed and refine</a:t>
          </a:r>
          <a:r>
            <a:rPr lang="en-GB" sz="2000" b="0" kern="1200" dirty="0" smtClean="0"/>
            <a:t> the intervention in your class</a:t>
          </a:r>
        </a:p>
        <a:p>
          <a:pPr lvl="0" algn="ctr" defTabSz="889000">
            <a:lnSpc>
              <a:spcPct val="90000"/>
            </a:lnSpc>
            <a:spcBef>
              <a:spcPct val="0"/>
            </a:spcBef>
            <a:spcAft>
              <a:spcPct val="35000"/>
            </a:spcAft>
          </a:pPr>
          <a:r>
            <a:rPr lang="en-GB" sz="2000" b="0" kern="1200" dirty="0" smtClean="0"/>
            <a:t>- Plan intervention</a:t>
          </a:r>
        </a:p>
        <a:p>
          <a:pPr lvl="0" algn="ctr" defTabSz="889000">
            <a:lnSpc>
              <a:spcPct val="90000"/>
            </a:lnSpc>
            <a:spcBef>
              <a:spcPct val="0"/>
            </a:spcBef>
            <a:spcAft>
              <a:spcPct val="35000"/>
            </a:spcAft>
          </a:pPr>
          <a:r>
            <a:rPr lang="en-GB" sz="2000" b="0" kern="1200" dirty="0" smtClean="0"/>
            <a:t>- Measure impact</a:t>
          </a:r>
        </a:p>
        <a:p>
          <a:pPr lvl="0" algn="ctr" defTabSz="889000">
            <a:lnSpc>
              <a:spcPct val="90000"/>
            </a:lnSpc>
            <a:spcBef>
              <a:spcPct val="0"/>
            </a:spcBef>
            <a:spcAft>
              <a:spcPct val="35000"/>
            </a:spcAft>
          </a:pPr>
          <a:r>
            <a:rPr lang="en-GB" sz="2000" b="0" kern="1200" dirty="0" smtClean="0"/>
            <a:t>- Refine process</a:t>
          </a:r>
        </a:p>
        <a:p>
          <a:pPr lvl="0" algn="ctr" defTabSz="889000">
            <a:lnSpc>
              <a:spcPct val="90000"/>
            </a:lnSpc>
            <a:spcBef>
              <a:spcPct val="0"/>
            </a:spcBef>
            <a:spcAft>
              <a:spcPct val="35000"/>
            </a:spcAft>
          </a:pPr>
          <a:r>
            <a:rPr lang="en-GB" sz="2000" b="0" kern="1200" dirty="0" smtClean="0"/>
            <a:t>- Take post-test</a:t>
          </a:r>
        </a:p>
      </dsp:txBody>
      <dsp:txXfrm>
        <a:off x="5886248" y="75012"/>
        <a:ext cx="2411058" cy="339327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B0C68-698F-4EEE-B59D-5622093DDBBC}" type="datetimeFigureOut">
              <a:rPr lang="en-GB" smtClean="0"/>
              <a:t>08/10/2014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88E071-4907-41BA-BF0E-08E3211B3D4F}" type="slidenum">
              <a:rPr lang="en-GB" smtClean="0"/>
              <a:t>‹#›</a:t>
            </a:fld>
            <a:endParaRPr lang="en-GB"/>
          </a:p>
        </p:txBody>
      </p:sp>
    </p:spTree>
    <p:extLst>
      <p:ext uri="{BB962C8B-B14F-4D97-AF65-F5344CB8AC3E}">
        <p14:creationId xmlns:p14="http://schemas.microsoft.com/office/powerpoint/2010/main" val="41679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There are a number of things we need to consider about effective professional learning.</a:t>
            </a:r>
          </a:p>
        </p:txBody>
      </p:sp>
      <p:sp>
        <p:nvSpPr>
          <p:cNvPr id="4" name="Slide Number Placeholder 3"/>
          <p:cNvSpPr>
            <a:spLocks noGrp="1"/>
          </p:cNvSpPr>
          <p:nvPr>
            <p:ph type="sldNum" sz="quarter" idx="5"/>
          </p:nvPr>
        </p:nvSpPr>
        <p:spPr/>
        <p:txBody>
          <a:bodyPr/>
          <a:lstStyle/>
          <a:p>
            <a:pPr>
              <a:defRPr/>
            </a:pPr>
            <a:fld id="{AFDC5230-FBF4-4DA2-90FF-E12EBDF2764B}" type="slidenum">
              <a:rPr lang="en-GB" smtClean="0"/>
              <a:pPr>
                <a:defRPr/>
              </a:pPr>
              <a:t>2</a:t>
            </a:fld>
            <a:endParaRPr lang="en-GB"/>
          </a:p>
        </p:txBody>
      </p:sp>
    </p:spTree>
    <p:extLst>
      <p:ext uri="{BB962C8B-B14F-4D97-AF65-F5344CB8AC3E}">
        <p14:creationId xmlns:p14="http://schemas.microsoft.com/office/powerpoint/2010/main" val="280533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a:t>
            </a:r>
            <a:r>
              <a:rPr lang="en-GB" baseline="0" dirty="0" smtClean="0"/>
              <a:t> a teacher I founded the charity, the Teacher Development Trust, to try and help drive improvement through every school so that everyone can experience the types of powerful professional development that help children succeed and teachers thrive. Please do get </a:t>
            </a:r>
            <a:r>
              <a:rPr lang="en-GB" baseline="0" smtClean="0"/>
              <a:t>in touch.</a:t>
            </a:r>
            <a:endParaRPr lang="en-GB" dirty="0"/>
          </a:p>
        </p:txBody>
      </p:sp>
      <p:sp>
        <p:nvSpPr>
          <p:cNvPr id="4" name="Slide Number Placeholder 3"/>
          <p:cNvSpPr>
            <a:spLocks noGrp="1"/>
          </p:cNvSpPr>
          <p:nvPr>
            <p:ph type="sldNum" sz="quarter" idx="10"/>
          </p:nvPr>
        </p:nvSpPr>
        <p:spPr/>
        <p:txBody>
          <a:bodyPr/>
          <a:lstStyle/>
          <a:p>
            <a:pPr>
              <a:defRPr/>
            </a:pPr>
            <a:fld id="{B8B7E4FF-C991-437A-B7C4-89D208D8745A}" type="slidenum">
              <a:rPr lang="en-GB" smtClean="0"/>
              <a:pPr>
                <a:defRPr/>
              </a:pPr>
              <a:t>23</a:t>
            </a:fld>
            <a:endParaRPr lang="en-GB"/>
          </a:p>
        </p:txBody>
      </p:sp>
    </p:spTree>
    <p:extLst>
      <p:ext uri="{BB962C8B-B14F-4D97-AF65-F5344CB8AC3E}">
        <p14:creationId xmlns:p14="http://schemas.microsoft.com/office/powerpoint/2010/main" val="337042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Why should we improve the quality of teaching? This research from the Sutton Trust shows us that the more disadvantaged the learner, the more they stand to lose, or gain from varying teaching quality. This speaks to our mission as teachers – to help the most vulnerable we need to improve our practice.</a:t>
            </a:r>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DE4396-7AF4-41AC-B429-06A907F19E92}" type="slidenum">
              <a:rPr lang="en-GB" smtClean="0"/>
              <a:pPr fontAlgn="base">
                <a:spcBef>
                  <a:spcPct val="0"/>
                </a:spcBef>
                <a:spcAft>
                  <a:spcPct val="0"/>
                </a:spcAft>
                <a:defRPr/>
              </a:pPr>
              <a:t>3</a:t>
            </a:fld>
            <a:endParaRPr lang="en-GB" smtClean="0"/>
          </a:p>
        </p:txBody>
      </p:sp>
    </p:spTree>
    <p:extLst>
      <p:ext uri="{BB962C8B-B14F-4D97-AF65-F5344CB8AC3E}">
        <p14:creationId xmlns:p14="http://schemas.microsoft.com/office/powerpoint/2010/main" val="4012582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In a large-scale survey of practice within schools, the most common practices were those that were the least effective.</a:t>
            </a:r>
          </a:p>
        </p:txBody>
      </p:sp>
      <p:sp>
        <p:nvSpPr>
          <p:cNvPr id="4" name="Slide Number Placeholder 3"/>
          <p:cNvSpPr>
            <a:spLocks noGrp="1"/>
          </p:cNvSpPr>
          <p:nvPr>
            <p:ph type="sldNum" sz="quarter" idx="5"/>
          </p:nvPr>
        </p:nvSpPr>
        <p:spPr/>
        <p:txBody>
          <a:bodyPr/>
          <a:lstStyle/>
          <a:p>
            <a:pPr>
              <a:defRPr/>
            </a:pPr>
            <a:fld id="{B56D09D4-463D-4C8B-BF1D-654829BF20C3}" type="slidenum">
              <a:rPr lang="en-GB" smtClean="0"/>
              <a:pPr>
                <a:defRPr/>
              </a:pPr>
              <a:t>6</a:t>
            </a:fld>
            <a:endParaRPr lang="en-GB"/>
          </a:p>
        </p:txBody>
      </p:sp>
    </p:spTree>
    <p:extLst>
      <p:ext uri="{BB962C8B-B14F-4D97-AF65-F5344CB8AC3E}">
        <p14:creationId xmlns:p14="http://schemas.microsoft.com/office/powerpoint/2010/main" val="110166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smtClean="0"/>
              <a:t>Powerful professional learning has these characteristics. Teachers must work together to support</a:t>
            </a:r>
            <a:r>
              <a:rPr lang="en-GB" altLang="en-US" baseline="0" dirty="0" smtClean="0"/>
              <a:t> and challenge, to enquire together. They must focus their work on student learning, identify issues/areas for development and work on these valued student outcomes. This must be relevant to the needs of students in their own classes, and sustained for many hours of thinking, planning, reflecting, discussing, reading, etc.</a:t>
            </a:r>
          </a:p>
          <a:p>
            <a:endParaRPr lang="en-GB" altLang="en-US" baseline="0" dirty="0" smtClean="0"/>
          </a:p>
          <a:p>
            <a:r>
              <a:rPr lang="en-GB" altLang="en-US" baseline="0" dirty="0" smtClean="0"/>
              <a:t>Professional learning must cycle between understanding the why and the how, developing the theory and the practical wisdom. It requires ongoing monitoring and evaluation, particularly of its effect on the valued pupils outcomes that drive it. Finally, it must not sit within our comfort zone – we all learned the most in our first year of teaching (although many of us cried at the sheer challenge of it).</a:t>
            </a:r>
            <a:endParaRPr lang="en-GB" altLang="en-US" dirty="0" smtClean="0"/>
          </a:p>
        </p:txBody>
      </p:sp>
      <p:sp>
        <p:nvSpPr>
          <p:cNvPr id="4" name="Slide Number Placeholder 3"/>
          <p:cNvSpPr>
            <a:spLocks noGrp="1"/>
          </p:cNvSpPr>
          <p:nvPr>
            <p:ph type="sldNum" sz="quarter" idx="5"/>
          </p:nvPr>
        </p:nvSpPr>
        <p:spPr/>
        <p:txBody>
          <a:bodyPr/>
          <a:lstStyle/>
          <a:p>
            <a:pPr>
              <a:defRPr/>
            </a:pPr>
            <a:fld id="{5431F3F4-DEA9-4346-A89C-656A9E7D3982}" type="slidenum">
              <a:rPr lang="en-GB" smtClean="0"/>
              <a:pPr>
                <a:defRPr/>
              </a:pPr>
              <a:t>10</a:t>
            </a:fld>
            <a:endParaRPr lang="en-GB"/>
          </a:p>
        </p:txBody>
      </p:sp>
    </p:spTree>
    <p:extLst>
      <p:ext uri="{BB962C8B-B14F-4D97-AF65-F5344CB8AC3E}">
        <p14:creationId xmlns:p14="http://schemas.microsoft.com/office/powerpoint/2010/main" val="1455716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Vivane Robinson’s research shows school leaders what it is that they can do to most effectively raise attainment in their school. By far and away the most effective action they can take is to empower teachers to become learners, actively improving their own teaching rather than simply complying with rules about how to teach.</a:t>
            </a:r>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F835AE-311C-4F47-934C-42E1B2044843}" type="slidenum">
              <a:rPr lang="en-GB" smtClean="0"/>
              <a:pPr fontAlgn="base">
                <a:spcBef>
                  <a:spcPct val="0"/>
                </a:spcBef>
                <a:spcAft>
                  <a:spcPct val="0"/>
                </a:spcAft>
                <a:defRPr/>
              </a:pPr>
              <a:t>11</a:t>
            </a:fld>
            <a:endParaRPr lang="en-GB" smtClean="0"/>
          </a:p>
        </p:txBody>
      </p:sp>
    </p:spTree>
    <p:extLst>
      <p:ext uri="{BB962C8B-B14F-4D97-AF65-F5344CB8AC3E}">
        <p14:creationId xmlns:p14="http://schemas.microsoft.com/office/powerpoint/2010/main" val="143012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Our National Teacher</a:t>
            </a:r>
            <a:r>
              <a:rPr lang="en-GB" baseline="0" dirty="0" smtClean="0"/>
              <a:t> Enquiry Network can support teacher learning in your school. We have a large range of schools across the country who are working hard to incorporate evidence and improve professional learning. This network works at national scale to do the things that would not be possible for your own CPD leader – e.g. buying in access to a huge range of journals, visiting and sharing ideas from hundreds of schools, and commissioning advice from leading experts.</a:t>
            </a:r>
          </a:p>
          <a:p>
            <a:endParaRPr lang="en-GB" baseline="0" dirty="0" smtClean="0"/>
          </a:p>
          <a:p>
            <a:r>
              <a:rPr lang="en-GB" baseline="0" dirty="0" smtClean="0"/>
              <a:t>This is an annual membership network which includes a huge number of features to empower your school in transforming professional development, at far less cost than you could get them individually by yourself. </a:t>
            </a:r>
            <a:endParaRPr lang="en-GB" dirty="0"/>
          </a:p>
        </p:txBody>
      </p:sp>
      <p:sp>
        <p:nvSpPr>
          <p:cNvPr id="4" name="Slide Number Placeholder 3"/>
          <p:cNvSpPr>
            <a:spLocks noGrp="1"/>
          </p:cNvSpPr>
          <p:nvPr>
            <p:ph type="sldNum" sz="quarter" idx="10"/>
          </p:nvPr>
        </p:nvSpPr>
        <p:spPr/>
        <p:txBody>
          <a:bodyPr/>
          <a:lstStyle/>
          <a:p>
            <a:fld id="{6C57138C-21F3-4506-B64B-FEA2C7004679}"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969667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Lesson Study has been shown to be one</a:t>
            </a:r>
            <a:r>
              <a:rPr lang="en-GB" baseline="0" dirty="0" smtClean="0"/>
              <a:t> of the best ways of doing this.</a:t>
            </a:r>
            <a:endParaRPr lang="en-GB" dirty="0" smtClean="0"/>
          </a:p>
          <a:p>
            <a:endParaRPr lang="en-GB" dirty="0" smtClean="0"/>
          </a:p>
          <a:p>
            <a:r>
              <a:rPr lang="en-GB" dirty="0" smtClean="0"/>
              <a:t>First,</a:t>
            </a:r>
            <a:r>
              <a:rPr lang="en-GB" baseline="0" dirty="0" smtClean="0"/>
              <a:t> is that this is very non-judgemental development. It should be given sufficient time and should not be part of performance management or accountability.</a:t>
            </a:r>
            <a:endParaRPr lang="en-GB" dirty="0"/>
          </a:p>
        </p:txBody>
      </p:sp>
      <p:sp>
        <p:nvSpPr>
          <p:cNvPr id="4" name="Slide Number Placeholder 3"/>
          <p:cNvSpPr>
            <a:spLocks noGrp="1"/>
          </p:cNvSpPr>
          <p:nvPr>
            <p:ph type="sldNum" sz="quarter" idx="10"/>
          </p:nvPr>
        </p:nvSpPr>
        <p:spPr/>
        <p:txBody>
          <a:bodyPr/>
          <a:lstStyle/>
          <a:p>
            <a:fld id="{68364914-D5E4-4FDF-BD79-67509DA232E3}" type="slidenum">
              <a:rPr lang="en-GB" smtClean="0"/>
              <a:t>14</a:t>
            </a:fld>
            <a:endParaRPr lang="en-GB"/>
          </a:p>
        </p:txBody>
      </p:sp>
    </p:spTree>
    <p:extLst>
      <p:ext uri="{BB962C8B-B14F-4D97-AF65-F5344CB8AC3E}">
        <p14:creationId xmlns:p14="http://schemas.microsoft.com/office/powerpoint/2010/main" val="2194717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has been shown that Lesson Study</a:t>
            </a:r>
            <a:r>
              <a:rPr lang="en-GB" baseline="0" dirty="0" smtClean="0"/>
              <a:t> has improved student outcomes and teacher morale. It has two key purposes:</a:t>
            </a:r>
          </a:p>
          <a:p>
            <a:pPr marL="228600" indent="-228600">
              <a:buAutoNum type="arabicPeriod"/>
            </a:pPr>
            <a:r>
              <a:rPr lang="en-GB" baseline="0" dirty="0" smtClean="0"/>
              <a:t>They key thing  about Lesson Study is that it allows you to uncover what is happening in your classroom. Practitioners really learn to consider not just what ‘feels better’ or ‘Ofsted says is better’ but – how do my pupils react? How do my pupils learn? It is often a real surprise.</a:t>
            </a:r>
          </a:p>
          <a:p>
            <a:pPr marL="228600" indent="-228600">
              <a:buAutoNum type="arabicPeriod"/>
            </a:pPr>
            <a:endParaRPr lang="en-GB" baseline="0" dirty="0" smtClean="0"/>
          </a:p>
          <a:p>
            <a:pPr marL="228600" indent="-228600">
              <a:buAutoNum type="arabicPeriod"/>
            </a:pPr>
            <a:r>
              <a:rPr lang="en-GB" baseline="0" dirty="0" smtClean="0"/>
              <a:t>Similarly, we are in the age of social media, research is increasingly accessible. Especially now that you’re members of NTEN, you have free access to research, but actually TOO much information, and not all relevant. Always needs embedding and contextualising, and Lesson Study is a really effective way of embedding that new practice and ensuring that YOUR pupils are REALLY benefitting.</a:t>
            </a:r>
            <a:endParaRPr lang="en-GB" dirty="0"/>
          </a:p>
        </p:txBody>
      </p:sp>
      <p:sp>
        <p:nvSpPr>
          <p:cNvPr id="4" name="Slide Number Placeholder 3"/>
          <p:cNvSpPr>
            <a:spLocks noGrp="1"/>
          </p:cNvSpPr>
          <p:nvPr>
            <p:ph type="sldNum" sz="quarter" idx="10"/>
          </p:nvPr>
        </p:nvSpPr>
        <p:spPr/>
        <p:txBody>
          <a:bodyPr/>
          <a:lstStyle/>
          <a:p>
            <a:fld id="{68364914-D5E4-4FDF-BD79-67509DA232E3}" type="slidenum">
              <a:rPr lang="en-GB" smtClean="0"/>
              <a:t>16</a:t>
            </a:fld>
            <a:endParaRPr lang="en-GB"/>
          </a:p>
        </p:txBody>
      </p:sp>
    </p:spTree>
    <p:extLst>
      <p:ext uri="{BB962C8B-B14F-4D97-AF65-F5344CB8AC3E}">
        <p14:creationId xmlns:p14="http://schemas.microsoft.com/office/powerpoint/2010/main" val="3883799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Three main stages to Lesson</a:t>
            </a:r>
            <a:r>
              <a:rPr lang="en-GB" baseline="0" dirty="0" smtClean="0"/>
              <a:t> Study. We will be looking at an overview of all of them and particularly planning the first stage.</a:t>
            </a:r>
            <a:endParaRPr lang="en-GB" dirty="0"/>
          </a:p>
        </p:txBody>
      </p:sp>
      <p:sp>
        <p:nvSpPr>
          <p:cNvPr id="4" name="Slide Number Placeholder 3"/>
          <p:cNvSpPr>
            <a:spLocks noGrp="1"/>
          </p:cNvSpPr>
          <p:nvPr>
            <p:ph type="sldNum" sz="quarter" idx="10"/>
          </p:nvPr>
        </p:nvSpPr>
        <p:spPr/>
        <p:txBody>
          <a:bodyPr/>
          <a:lstStyle/>
          <a:p>
            <a:fld id="{68364914-D5E4-4FDF-BD79-67509DA232E3}" type="slidenum">
              <a:rPr lang="en-GB" smtClean="0"/>
              <a:t>20</a:t>
            </a:fld>
            <a:endParaRPr lang="en-GB"/>
          </a:p>
        </p:txBody>
      </p:sp>
    </p:spTree>
    <p:extLst>
      <p:ext uri="{BB962C8B-B14F-4D97-AF65-F5344CB8AC3E}">
        <p14:creationId xmlns:p14="http://schemas.microsoft.com/office/powerpoint/2010/main" val="3260421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10/8/2014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10/8/2014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10/8/2014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10/8/2014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10/8/2014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goodcpdguide.com/" TargetMode="External"/><Relationship Id="rId5" Type="http://schemas.openxmlformats.org/officeDocument/2006/relationships/hyperlink" Target="http://tdtrust.org/" TargetMode="External"/><Relationship Id="rId4" Type="http://schemas.openxmlformats.org/officeDocument/2006/relationships/hyperlink" Target="mailto:David.Weston@TDTrust.org"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Powerful Professional learning</a:t>
            </a:r>
            <a:endParaRPr lang="en-GB" dirty="0"/>
          </a:p>
        </p:txBody>
      </p:sp>
      <p:sp>
        <p:nvSpPr>
          <p:cNvPr id="3" name="Subtitle 2"/>
          <p:cNvSpPr>
            <a:spLocks noGrp="1"/>
          </p:cNvSpPr>
          <p:nvPr>
            <p:ph type="subTitle" idx="1"/>
          </p:nvPr>
        </p:nvSpPr>
        <p:spPr/>
        <p:txBody>
          <a:bodyPr/>
          <a:lstStyle/>
          <a:p>
            <a:r>
              <a:rPr lang="en-GB" dirty="0" smtClean="0"/>
              <a:t>Helping young people to succeed, and helping us to thrive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84152" y="867349"/>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9095311" y="1757937"/>
            <a:ext cx="3096689" cy="1154773"/>
            <a:chOff x="592496" y="71888"/>
            <a:chExt cx="4128918" cy="1539697"/>
          </a:xfrm>
        </p:grpSpPr>
        <p:sp>
          <p:nvSpPr>
            <p:cNvPr id="6" name="Flowchart: Extract 5"/>
            <p:cNvSpPr/>
            <p:nvPr/>
          </p:nvSpPr>
          <p:spPr>
            <a:xfrm rot="1800000">
              <a:off x="769726" y="354010"/>
              <a:ext cx="409283" cy="354439"/>
            </a:xfrm>
            <a:prstGeom prst="flowChartExtract">
              <a:avLst/>
            </a:prstGeom>
            <a:solidFill>
              <a:srgbClr val="C5E728"/>
            </a:solidFill>
            <a:ln w="12700">
              <a:solidFill>
                <a:srgbClr val="C5E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rgbClr val="C5E728"/>
                </a:solidFill>
              </a:endParaRPr>
            </a:p>
          </p:txBody>
        </p:sp>
        <p:sp>
          <p:nvSpPr>
            <p:cNvPr id="7" name="Flowchart: Extract 6"/>
            <p:cNvSpPr/>
            <p:nvPr/>
          </p:nvSpPr>
          <p:spPr>
            <a:xfrm rot="12600000">
              <a:off x="946951" y="456330"/>
              <a:ext cx="409283" cy="354439"/>
            </a:xfrm>
            <a:prstGeom prst="flowChartExtract">
              <a:avLst/>
            </a:prstGeom>
            <a:solidFill>
              <a:srgbClr val="73297D"/>
            </a:solidFill>
            <a:ln w="12700">
              <a:solidFill>
                <a:srgbClr val="732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8" name="Flowchart: Extract 7"/>
            <p:cNvSpPr/>
            <p:nvPr/>
          </p:nvSpPr>
          <p:spPr>
            <a:xfrm rot="12600000">
              <a:off x="946945" y="865622"/>
              <a:ext cx="409283" cy="354439"/>
            </a:xfrm>
            <a:prstGeom prst="flowChartExtract">
              <a:avLst/>
            </a:prstGeom>
            <a:solidFill>
              <a:srgbClr val="C5E728"/>
            </a:solidFill>
            <a:ln w="12700">
              <a:solidFill>
                <a:srgbClr val="C5E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rgbClr val="C5E728"/>
                </a:solidFill>
              </a:endParaRPr>
            </a:p>
          </p:txBody>
        </p:sp>
        <p:sp>
          <p:nvSpPr>
            <p:cNvPr id="9" name="Flowchart: Extract 8"/>
            <p:cNvSpPr/>
            <p:nvPr/>
          </p:nvSpPr>
          <p:spPr>
            <a:xfrm rot="1800000">
              <a:off x="1124175" y="558651"/>
              <a:ext cx="409283" cy="354439"/>
            </a:xfrm>
            <a:prstGeom prst="flowChartExtract">
              <a:avLst/>
            </a:prstGeom>
            <a:solidFill>
              <a:srgbClr val="5E6E65"/>
            </a:solidFill>
            <a:ln w="12700">
              <a:solidFill>
                <a:srgbClr val="5E6E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Flowchart: Extract 9"/>
            <p:cNvSpPr/>
            <p:nvPr/>
          </p:nvSpPr>
          <p:spPr>
            <a:xfrm rot="12600000">
              <a:off x="592496" y="660981"/>
              <a:ext cx="409283" cy="354439"/>
            </a:xfrm>
            <a:prstGeom prst="flowChartExtract">
              <a:avLst/>
            </a:prstGeom>
            <a:solidFill>
              <a:srgbClr val="5E6E65"/>
            </a:solidFill>
            <a:ln w="12700">
              <a:solidFill>
                <a:srgbClr val="5E6E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TextBox 10"/>
            <p:cNvSpPr txBox="1"/>
            <p:nvPr/>
          </p:nvSpPr>
          <p:spPr>
            <a:xfrm>
              <a:off x="1481055" y="71888"/>
              <a:ext cx="3240359" cy="1431161"/>
            </a:xfrm>
            <a:prstGeom prst="rect">
              <a:avLst/>
            </a:prstGeom>
            <a:noFill/>
          </p:spPr>
          <p:txBody>
            <a:bodyPr wrap="square" rtlCol="0">
              <a:spAutoFit/>
            </a:bodyPr>
            <a:lstStyle/>
            <a:p>
              <a:r>
                <a:rPr lang="en-GB" sz="6375" dirty="0">
                  <a:solidFill>
                    <a:srgbClr val="73297D"/>
                  </a:solidFill>
                  <a:latin typeface="Tw Cen MT" pitchFamily="34" charset="0"/>
                </a:rPr>
                <a:t>NTEN</a:t>
              </a:r>
            </a:p>
          </p:txBody>
        </p:sp>
        <p:sp>
          <p:nvSpPr>
            <p:cNvPr id="12" name="TextBox 11"/>
            <p:cNvSpPr txBox="1"/>
            <p:nvPr/>
          </p:nvSpPr>
          <p:spPr>
            <a:xfrm>
              <a:off x="616959" y="1202243"/>
              <a:ext cx="3502583" cy="409342"/>
            </a:xfrm>
            <a:prstGeom prst="rect">
              <a:avLst/>
            </a:prstGeom>
            <a:noFill/>
          </p:spPr>
          <p:txBody>
            <a:bodyPr wrap="none" rtlCol="0">
              <a:spAutoFit/>
            </a:bodyPr>
            <a:lstStyle/>
            <a:p>
              <a:r>
                <a:rPr lang="en-GB" sz="1395" dirty="0">
                  <a:solidFill>
                    <a:srgbClr val="5E6E65"/>
                  </a:solidFill>
                  <a:latin typeface="Tw Cen MT" pitchFamily="34" charset="0"/>
                </a:rPr>
                <a:t>National Teacher Enquiry Network</a:t>
              </a:r>
            </a:p>
          </p:txBody>
        </p:sp>
        <p:sp>
          <p:nvSpPr>
            <p:cNvPr id="13" name="Flowchart: Extract 12"/>
            <p:cNvSpPr/>
            <p:nvPr/>
          </p:nvSpPr>
          <p:spPr>
            <a:xfrm rot="1800000">
              <a:off x="769353" y="763089"/>
              <a:ext cx="409283" cy="354439"/>
            </a:xfrm>
            <a:prstGeom prst="flowChartExtract">
              <a:avLst/>
            </a:prstGeom>
            <a:solidFill>
              <a:srgbClr val="73297D"/>
            </a:solidFill>
            <a:ln w="12700">
              <a:solidFill>
                <a:srgbClr val="732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pic>
        <p:nvPicPr>
          <p:cNvPr id="3076" name="Picture 4" descr="http://www.qkacademy.org.uk/Templates/images/branding_logo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638" y="867349"/>
            <a:ext cx="1117270" cy="111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88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50672364"/>
              </p:ext>
            </p:extLst>
          </p:nvPr>
        </p:nvGraphicFramePr>
        <p:xfrm>
          <a:off x="1920134" y="1309421"/>
          <a:ext cx="8818580" cy="5793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GB" b="1" dirty="0" smtClean="0"/>
              <a:t>Powerful</a:t>
            </a:r>
            <a:r>
              <a:rPr lang="en-GB" dirty="0" smtClean="0"/>
              <a:t> professional learning is…</a:t>
            </a:r>
            <a:endParaRPr lang="en-GB" dirty="0"/>
          </a:p>
        </p:txBody>
      </p:sp>
    </p:spTree>
    <p:extLst>
      <p:ext uri="{BB962C8B-B14F-4D97-AF65-F5344CB8AC3E}">
        <p14:creationId xmlns:p14="http://schemas.microsoft.com/office/powerpoint/2010/main" val="1071466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142"/>
          <p:cNvSpPr txBox="1">
            <a:spLocks noChangeArrowheads="1"/>
          </p:cNvSpPr>
          <p:nvPr/>
        </p:nvSpPr>
        <p:spPr bwMode="auto">
          <a:xfrm>
            <a:off x="7543800" y="614045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000000"/>
              </a:buClr>
              <a:buSzPct val="79000"/>
              <a:buFont typeface="Arial" charset="0"/>
              <a:buNone/>
            </a:pPr>
            <a:r>
              <a:rPr lang="en-GB" altLang="en-US" sz="1800">
                <a:latin typeface="Georgia" pitchFamily="18" charset="0"/>
                <a:sym typeface="Georgia" pitchFamily="18" charset="0"/>
              </a:rPr>
              <a:t>Source: Robinson (2009)</a:t>
            </a:r>
          </a:p>
        </p:txBody>
      </p:sp>
      <p:graphicFrame>
        <p:nvGraphicFramePr>
          <p:cNvPr id="2" name="Chart 5"/>
          <p:cNvGraphicFramePr>
            <a:graphicFrameLocks/>
          </p:cNvGraphicFramePr>
          <p:nvPr>
            <p:extLst>
              <p:ext uri="{D42A27DB-BD31-4B8C-83A1-F6EECF244321}">
                <p14:modId xmlns:p14="http://schemas.microsoft.com/office/powerpoint/2010/main" val="2886844001"/>
              </p:ext>
            </p:extLst>
          </p:nvPr>
        </p:nvGraphicFramePr>
        <p:xfrm>
          <a:off x="1631950" y="2018995"/>
          <a:ext cx="9036050" cy="4121456"/>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GB" dirty="0" smtClean="0"/>
              <a:t>Great leadership includes…</a:t>
            </a:r>
            <a:endParaRPr lang="en-GB" dirty="0"/>
          </a:p>
        </p:txBody>
      </p:sp>
    </p:spTree>
    <p:extLst>
      <p:ext uri="{BB962C8B-B14F-4D97-AF65-F5344CB8AC3E}">
        <p14:creationId xmlns:p14="http://schemas.microsoft.com/office/powerpoint/2010/main" val="4103295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a:t>
            </a:r>
            <a:endParaRPr lang="en-GB" dirty="0"/>
          </a:p>
        </p:txBody>
      </p:sp>
      <p:sp>
        <p:nvSpPr>
          <p:cNvPr id="3" name="Content Placeholder 2"/>
          <p:cNvSpPr>
            <a:spLocks noGrp="1"/>
          </p:cNvSpPr>
          <p:nvPr>
            <p:ph idx="1"/>
          </p:nvPr>
        </p:nvSpPr>
        <p:spPr/>
        <p:txBody>
          <a:bodyPr anchor="t">
            <a:normAutofit/>
          </a:bodyPr>
          <a:lstStyle/>
          <a:p>
            <a:r>
              <a:rPr lang="en-GB" sz="2400" dirty="0" smtClean="0"/>
              <a:t>What professional learning did you do over the last 3 years that had the most beneficial impact on you </a:t>
            </a:r>
            <a:r>
              <a:rPr lang="en-GB" sz="2400" i="1" dirty="0" smtClean="0"/>
              <a:t>and</a:t>
            </a:r>
            <a:r>
              <a:rPr lang="en-GB" sz="2400" dirty="0" smtClean="0"/>
              <a:t> your students?</a:t>
            </a:r>
          </a:p>
          <a:p>
            <a:r>
              <a:rPr lang="en-GB" sz="2400" dirty="0" smtClean="0"/>
              <a:t>How did you know?</a:t>
            </a:r>
            <a:endParaRPr lang="en-GB" sz="2400" dirty="0"/>
          </a:p>
        </p:txBody>
      </p:sp>
    </p:spTree>
    <p:extLst>
      <p:ext uri="{BB962C8B-B14F-4D97-AF65-F5344CB8AC3E}">
        <p14:creationId xmlns:p14="http://schemas.microsoft.com/office/powerpoint/2010/main" val="3951334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4876200" y="638295"/>
            <a:ext cx="4128918" cy="1505842"/>
            <a:chOff x="592496" y="71888"/>
            <a:chExt cx="4128918" cy="1505842"/>
          </a:xfrm>
        </p:grpSpPr>
        <p:sp>
          <p:nvSpPr>
            <p:cNvPr id="6" name="Flowchart: Extract 5"/>
            <p:cNvSpPr/>
            <p:nvPr/>
          </p:nvSpPr>
          <p:spPr>
            <a:xfrm rot="1800000">
              <a:off x="769726" y="354010"/>
              <a:ext cx="409283" cy="354439"/>
            </a:xfrm>
            <a:prstGeom prst="flowChartExtract">
              <a:avLst/>
            </a:prstGeom>
            <a:solidFill>
              <a:srgbClr val="C5E728"/>
            </a:solidFill>
            <a:ln w="12700">
              <a:solidFill>
                <a:srgbClr val="C5E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5E728"/>
                </a:solidFill>
              </a:endParaRPr>
            </a:p>
          </p:txBody>
        </p:sp>
        <p:sp>
          <p:nvSpPr>
            <p:cNvPr id="7" name="Flowchart: Extract 6"/>
            <p:cNvSpPr/>
            <p:nvPr/>
          </p:nvSpPr>
          <p:spPr>
            <a:xfrm rot="12600000">
              <a:off x="946951" y="456330"/>
              <a:ext cx="409283" cy="354439"/>
            </a:xfrm>
            <a:prstGeom prst="flowChartExtract">
              <a:avLst/>
            </a:prstGeom>
            <a:solidFill>
              <a:srgbClr val="73297D"/>
            </a:solidFill>
            <a:ln w="12700">
              <a:solidFill>
                <a:srgbClr val="732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 name="Flowchart: Extract 7"/>
            <p:cNvSpPr/>
            <p:nvPr/>
          </p:nvSpPr>
          <p:spPr>
            <a:xfrm rot="12600000">
              <a:off x="946945" y="865622"/>
              <a:ext cx="409283" cy="354439"/>
            </a:xfrm>
            <a:prstGeom prst="flowChartExtract">
              <a:avLst/>
            </a:prstGeom>
            <a:solidFill>
              <a:srgbClr val="C5E728"/>
            </a:solidFill>
            <a:ln w="12700">
              <a:solidFill>
                <a:srgbClr val="C5E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5E728"/>
                </a:solidFill>
              </a:endParaRPr>
            </a:p>
          </p:txBody>
        </p:sp>
        <p:sp>
          <p:nvSpPr>
            <p:cNvPr id="9" name="Flowchart: Extract 8"/>
            <p:cNvSpPr/>
            <p:nvPr/>
          </p:nvSpPr>
          <p:spPr>
            <a:xfrm rot="1800000">
              <a:off x="1124175" y="558651"/>
              <a:ext cx="409283" cy="354439"/>
            </a:xfrm>
            <a:prstGeom prst="flowChartExtract">
              <a:avLst/>
            </a:prstGeom>
            <a:solidFill>
              <a:srgbClr val="5E6E65"/>
            </a:solidFill>
            <a:ln w="12700">
              <a:solidFill>
                <a:srgbClr val="5E6E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Flowchart: Extract 9"/>
            <p:cNvSpPr/>
            <p:nvPr/>
          </p:nvSpPr>
          <p:spPr>
            <a:xfrm rot="12600000">
              <a:off x="592496" y="660981"/>
              <a:ext cx="409283" cy="354439"/>
            </a:xfrm>
            <a:prstGeom prst="flowChartExtract">
              <a:avLst/>
            </a:prstGeom>
            <a:solidFill>
              <a:srgbClr val="5E6E65"/>
            </a:solidFill>
            <a:ln w="12700">
              <a:solidFill>
                <a:srgbClr val="5E6E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Box 10"/>
            <p:cNvSpPr txBox="1"/>
            <p:nvPr/>
          </p:nvSpPr>
          <p:spPr>
            <a:xfrm>
              <a:off x="1481054" y="71888"/>
              <a:ext cx="3240360" cy="1400383"/>
            </a:xfrm>
            <a:prstGeom prst="rect">
              <a:avLst/>
            </a:prstGeom>
            <a:noFill/>
          </p:spPr>
          <p:txBody>
            <a:bodyPr wrap="square" rtlCol="0">
              <a:spAutoFit/>
            </a:bodyPr>
            <a:lstStyle/>
            <a:p>
              <a:r>
                <a:rPr lang="en-GB" sz="8500" dirty="0">
                  <a:solidFill>
                    <a:srgbClr val="73297D"/>
                  </a:solidFill>
                  <a:latin typeface="Tw Cen MT" pitchFamily="34" charset="0"/>
                </a:rPr>
                <a:t>NTEN</a:t>
              </a:r>
            </a:p>
          </p:txBody>
        </p:sp>
        <p:sp>
          <p:nvSpPr>
            <p:cNvPr id="12" name="TextBox 11"/>
            <p:cNvSpPr txBox="1"/>
            <p:nvPr/>
          </p:nvSpPr>
          <p:spPr>
            <a:xfrm>
              <a:off x="616958" y="1202243"/>
              <a:ext cx="3402022" cy="375487"/>
            </a:xfrm>
            <a:prstGeom prst="rect">
              <a:avLst/>
            </a:prstGeom>
            <a:noFill/>
          </p:spPr>
          <p:txBody>
            <a:bodyPr wrap="none" rtlCol="0">
              <a:spAutoFit/>
            </a:bodyPr>
            <a:lstStyle/>
            <a:p>
              <a:r>
                <a:rPr lang="en-GB" sz="1860" dirty="0">
                  <a:solidFill>
                    <a:srgbClr val="5E6E65"/>
                  </a:solidFill>
                  <a:latin typeface="Tw Cen MT" pitchFamily="34" charset="0"/>
                </a:rPr>
                <a:t>National Teacher Enquiry Network</a:t>
              </a:r>
            </a:p>
          </p:txBody>
        </p:sp>
        <p:sp>
          <p:nvSpPr>
            <p:cNvPr id="13" name="Flowchart: Extract 12"/>
            <p:cNvSpPr/>
            <p:nvPr/>
          </p:nvSpPr>
          <p:spPr>
            <a:xfrm rot="1800000">
              <a:off x="769353" y="763089"/>
              <a:ext cx="409283" cy="354439"/>
            </a:xfrm>
            <a:prstGeom prst="flowChartExtract">
              <a:avLst/>
            </a:prstGeom>
            <a:solidFill>
              <a:srgbClr val="73297D"/>
            </a:solidFill>
            <a:ln w="12700">
              <a:solidFill>
                <a:srgbClr val="732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8" name="Rectangle 17"/>
          <p:cNvSpPr/>
          <p:nvPr/>
        </p:nvSpPr>
        <p:spPr>
          <a:xfrm>
            <a:off x="2338135" y="2294479"/>
            <a:ext cx="3605205" cy="1152128"/>
          </a:xfrm>
          <a:prstGeom prst="rect">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b="1" dirty="0">
                <a:solidFill>
                  <a:prstClr val="white"/>
                </a:solidFill>
                <a:latin typeface="Tw Cen MT" pitchFamily="34" charset="0"/>
              </a:rPr>
              <a:t>CPD Quality Peer </a:t>
            </a:r>
            <a:r>
              <a:rPr lang="en-GB" b="1" dirty="0" smtClean="0">
                <a:solidFill>
                  <a:prstClr val="white"/>
                </a:solidFill>
                <a:latin typeface="Tw Cen MT" pitchFamily="34" charset="0"/>
              </a:rPr>
              <a:t>Audit</a:t>
            </a:r>
            <a:endParaRPr lang="en-GB" b="1" dirty="0">
              <a:solidFill>
                <a:prstClr val="white"/>
              </a:solidFill>
              <a:latin typeface="Tw Cen MT" pitchFamily="34" charset="0"/>
            </a:endParaRPr>
          </a:p>
        </p:txBody>
      </p:sp>
      <p:sp>
        <p:nvSpPr>
          <p:cNvPr id="19" name="Rectangle 18"/>
          <p:cNvSpPr/>
          <p:nvPr/>
        </p:nvSpPr>
        <p:spPr>
          <a:xfrm>
            <a:off x="2346780" y="3667200"/>
            <a:ext cx="3605205" cy="1217551"/>
          </a:xfrm>
          <a:prstGeom prst="rect">
            <a:avLst/>
          </a:prstGeom>
          <a:solidFill>
            <a:srgbClr val="C0E0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b="1" dirty="0">
                <a:solidFill>
                  <a:prstClr val="black"/>
                </a:solidFill>
                <a:latin typeface="Tw Cen MT" pitchFamily="34" charset="0"/>
              </a:rPr>
              <a:t>Peer-to-peer </a:t>
            </a:r>
            <a:r>
              <a:rPr lang="en-GB" b="1" dirty="0" smtClean="0">
                <a:solidFill>
                  <a:prstClr val="black"/>
                </a:solidFill>
                <a:latin typeface="Tw Cen MT" pitchFamily="34" charset="0"/>
              </a:rPr>
              <a:t>support</a:t>
            </a:r>
            <a:endParaRPr lang="en-GB" b="1" dirty="0">
              <a:solidFill>
                <a:prstClr val="black"/>
              </a:solidFill>
              <a:latin typeface="Tw Cen MT" pitchFamily="34" charset="0"/>
            </a:endParaRPr>
          </a:p>
        </p:txBody>
      </p:sp>
      <p:sp>
        <p:nvSpPr>
          <p:cNvPr id="20" name="Rectangle 19"/>
          <p:cNvSpPr/>
          <p:nvPr/>
        </p:nvSpPr>
        <p:spPr>
          <a:xfrm>
            <a:off x="2338135" y="5076471"/>
            <a:ext cx="3605205" cy="1250457"/>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b="1" dirty="0">
                <a:solidFill>
                  <a:prstClr val="black"/>
                </a:solidFill>
                <a:latin typeface="Tw Cen MT" pitchFamily="34" charset="0"/>
              </a:rPr>
              <a:t>Support for R&amp;D + closing the gap</a:t>
            </a:r>
            <a:br>
              <a:rPr lang="en-GB" b="1" dirty="0">
                <a:solidFill>
                  <a:prstClr val="black"/>
                </a:solidFill>
                <a:latin typeface="Tw Cen MT" pitchFamily="34" charset="0"/>
              </a:rPr>
            </a:br>
            <a:endParaRPr lang="en-GB" dirty="0">
              <a:solidFill>
                <a:prstClr val="black"/>
              </a:solidFill>
              <a:latin typeface="Tw Cen MT" pitchFamily="34" charset="0"/>
            </a:endParaRPr>
          </a:p>
        </p:txBody>
      </p:sp>
      <p:sp>
        <p:nvSpPr>
          <p:cNvPr id="23" name="Rectangle 22"/>
          <p:cNvSpPr/>
          <p:nvPr/>
        </p:nvSpPr>
        <p:spPr>
          <a:xfrm>
            <a:off x="6162820" y="2294481"/>
            <a:ext cx="3605205" cy="1152127"/>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b="1" dirty="0">
                <a:solidFill>
                  <a:prstClr val="black"/>
                </a:solidFill>
                <a:latin typeface="Tw Cen MT" pitchFamily="34" charset="0"/>
              </a:rPr>
              <a:t>NTEN Lesson </a:t>
            </a:r>
            <a:r>
              <a:rPr lang="en-GB" b="1" dirty="0" smtClean="0">
                <a:solidFill>
                  <a:prstClr val="black"/>
                </a:solidFill>
                <a:latin typeface="Tw Cen MT" pitchFamily="34" charset="0"/>
              </a:rPr>
              <a:t>Study</a:t>
            </a:r>
            <a:endParaRPr lang="en-GB" b="1" dirty="0">
              <a:solidFill>
                <a:prstClr val="black"/>
              </a:solidFill>
              <a:latin typeface="Tw Cen MT" pitchFamily="34" charset="0"/>
            </a:endParaRPr>
          </a:p>
        </p:txBody>
      </p:sp>
      <p:sp>
        <p:nvSpPr>
          <p:cNvPr id="26" name="Rectangle 25"/>
          <p:cNvSpPr/>
          <p:nvPr/>
        </p:nvSpPr>
        <p:spPr>
          <a:xfrm>
            <a:off x="6154175" y="3667199"/>
            <a:ext cx="3605205" cy="1215371"/>
          </a:xfrm>
          <a:prstGeom prst="rect">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Ins="144000" rtlCol="0" anchor="ctr" anchorCtr="0"/>
          <a:lstStyle/>
          <a:p>
            <a:pPr algn="ctr"/>
            <a:r>
              <a:rPr lang="en-GB" b="1" dirty="0">
                <a:solidFill>
                  <a:prstClr val="white"/>
                </a:solidFill>
                <a:latin typeface="Tw Cen MT" pitchFamily="34" charset="0"/>
              </a:rPr>
              <a:t>National &amp; Local Events</a:t>
            </a:r>
            <a:br>
              <a:rPr lang="en-GB" b="1" dirty="0">
                <a:solidFill>
                  <a:prstClr val="white"/>
                </a:solidFill>
                <a:latin typeface="Tw Cen MT" pitchFamily="34" charset="0"/>
              </a:rPr>
            </a:br>
            <a:endParaRPr lang="en-GB" sz="1600" dirty="0">
              <a:solidFill>
                <a:prstClr val="white"/>
              </a:solidFill>
              <a:latin typeface="Tw Cen MT" pitchFamily="34" charset="0"/>
            </a:endParaRPr>
          </a:p>
        </p:txBody>
      </p:sp>
      <p:sp>
        <p:nvSpPr>
          <p:cNvPr id="27" name="Rectangle 26"/>
          <p:cNvSpPr/>
          <p:nvPr/>
        </p:nvSpPr>
        <p:spPr>
          <a:xfrm>
            <a:off x="6154175" y="5073501"/>
            <a:ext cx="3605205" cy="1253426"/>
          </a:xfrm>
          <a:prstGeom prst="rect">
            <a:avLst/>
          </a:prstGeom>
          <a:solidFill>
            <a:srgbClr val="C0E0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GB" b="1" dirty="0">
                <a:solidFill>
                  <a:prstClr val="black"/>
                </a:solidFill>
                <a:latin typeface="Tw Cen MT" pitchFamily="34" charset="0"/>
              </a:rPr>
              <a:t>A powerful </a:t>
            </a:r>
            <a:r>
              <a:rPr lang="en-GB" b="1" dirty="0" smtClean="0">
                <a:solidFill>
                  <a:prstClr val="black"/>
                </a:solidFill>
                <a:latin typeface="Tw Cen MT" pitchFamily="34" charset="0"/>
              </a:rPr>
              <a:t>voice</a:t>
            </a:r>
            <a:endParaRPr lang="en-GB" b="1" dirty="0">
              <a:solidFill>
                <a:prstClr val="black"/>
              </a:solidFill>
              <a:latin typeface="Tw Cen MT"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7729" y="944160"/>
            <a:ext cx="1094519" cy="1094519"/>
          </a:xfrm>
          <a:prstGeom prst="rect">
            <a:avLst/>
          </a:prstGeom>
        </p:spPr>
      </p:pic>
    </p:spTree>
    <p:extLst>
      <p:ext uri="{BB962C8B-B14F-4D97-AF65-F5344CB8AC3E}">
        <p14:creationId xmlns:p14="http://schemas.microsoft.com/office/powerpoint/2010/main" val="1188508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5060707" y="1727234"/>
            <a:ext cx="5347987" cy="4404283"/>
          </a:xfrm>
          <a:prstGeom prst="rect">
            <a:avLst/>
          </a:prstGeom>
          <a:noFill/>
        </p:spPr>
        <p:txBody>
          <a:bodyPr wrap="square" rtlCol="0">
            <a:spAutoFit/>
          </a:bodyPr>
          <a:lstStyle/>
          <a:p>
            <a:pPr algn="ctr"/>
            <a:r>
              <a:rPr lang="en-GB" sz="4400" dirty="0">
                <a:solidFill>
                  <a:srgbClr val="772280"/>
                </a:solidFill>
                <a:latin typeface="Tw Cen MT" panose="020B0602020104020603" pitchFamily="34" charset="0"/>
              </a:rPr>
              <a:t>NTEN Lesson Study</a:t>
            </a:r>
            <a:br>
              <a:rPr lang="en-GB" sz="4400" dirty="0">
                <a:solidFill>
                  <a:srgbClr val="772280"/>
                </a:solidFill>
                <a:latin typeface="Tw Cen MT" panose="020B0602020104020603" pitchFamily="34" charset="0"/>
              </a:rPr>
            </a:br>
            <a:endParaRPr lang="en-GB" sz="2800" b="1" dirty="0">
              <a:solidFill>
                <a:srgbClr val="772280"/>
              </a:solidFill>
              <a:latin typeface="Tw Cen MT" panose="020B0602020104020603" pitchFamily="34" charset="0"/>
            </a:endParaRPr>
          </a:p>
          <a:p>
            <a:pPr marL="457200" indent="-457200">
              <a:lnSpc>
                <a:spcPct val="90000"/>
              </a:lnSpc>
              <a:spcAft>
                <a:spcPts val="600"/>
              </a:spcAft>
              <a:buFont typeface="+mj-lt"/>
              <a:buAutoNum type="arabicPeriod"/>
            </a:pPr>
            <a:r>
              <a:rPr lang="en-GB" sz="2400" b="1" dirty="0">
                <a:latin typeface="+mj-lt"/>
              </a:rPr>
              <a:t>Teacher-led</a:t>
            </a:r>
            <a:r>
              <a:rPr lang="en-GB" sz="2400" dirty="0">
                <a:latin typeface="+mj-lt"/>
              </a:rPr>
              <a:t>, </a:t>
            </a:r>
            <a:r>
              <a:rPr lang="en-GB" sz="2400" dirty="0" smtClean="0">
                <a:latin typeface="+mj-lt"/>
              </a:rPr>
              <a:t>evidence-informed </a:t>
            </a:r>
            <a:r>
              <a:rPr lang="en-GB" sz="2400" dirty="0">
                <a:latin typeface="+mj-lt"/>
              </a:rPr>
              <a:t>professional development</a:t>
            </a:r>
          </a:p>
          <a:p>
            <a:pPr marL="457200" indent="-457200">
              <a:lnSpc>
                <a:spcPct val="90000"/>
              </a:lnSpc>
              <a:spcAft>
                <a:spcPts val="600"/>
              </a:spcAft>
              <a:buFont typeface="+mj-lt"/>
              <a:buAutoNum type="arabicPeriod"/>
            </a:pPr>
            <a:r>
              <a:rPr lang="en-GB" sz="2400" dirty="0">
                <a:latin typeface="+mj-lt"/>
              </a:rPr>
              <a:t>Strong collaborative and supportive focus on observing </a:t>
            </a:r>
            <a:r>
              <a:rPr lang="en-GB" sz="2400" b="1" dirty="0">
                <a:latin typeface="+mj-lt"/>
              </a:rPr>
              <a:t>pupil learning</a:t>
            </a:r>
          </a:p>
          <a:p>
            <a:pPr marL="457200" indent="-457200">
              <a:lnSpc>
                <a:spcPct val="90000"/>
              </a:lnSpc>
              <a:spcAft>
                <a:spcPts val="600"/>
              </a:spcAft>
              <a:buFont typeface="+mj-lt"/>
              <a:buAutoNum type="arabicPeriod"/>
            </a:pPr>
            <a:r>
              <a:rPr lang="en-GB" sz="2400" dirty="0">
                <a:latin typeface="+mj-lt"/>
              </a:rPr>
              <a:t>Absolutely </a:t>
            </a:r>
            <a:r>
              <a:rPr lang="en-GB" sz="2400" b="1" dirty="0" smtClean="0">
                <a:latin typeface="+mj-lt"/>
              </a:rPr>
              <a:t>not</a:t>
            </a:r>
            <a:r>
              <a:rPr lang="en-GB" sz="2400" dirty="0" smtClean="0">
                <a:latin typeface="+mj-lt"/>
              </a:rPr>
              <a:t>: </a:t>
            </a:r>
            <a:r>
              <a:rPr lang="en-GB" sz="2400" strike="sngStrike" dirty="0">
                <a:latin typeface="+mj-lt"/>
              </a:rPr>
              <a:t>performance-management style observations and Ofsted judgements</a:t>
            </a:r>
            <a:r>
              <a:rPr lang="en-GB" sz="2400" dirty="0">
                <a:latin typeface="+mj-lt"/>
              </a:rPr>
              <a:t>.</a:t>
            </a:r>
          </a:p>
          <a:p>
            <a:pPr algn="ctr"/>
            <a:endParaRPr lang="en-GB" sz="2100" dirty="0">
              <a:solidFill>
                <a:srgbClr val="C0E020"/>
              </a:solidFill>
              <a:latin typeface="Tw Cen MT" panose="020B0602020104020603" pitchFamily="34" charset="0"/>
            </a:endParaRPr>
          </a:p>
          <a:p>
            <a:pPr algn="ctr"/>
            <a:endParaRPr lang="en-GB" sz="2100" dirty="0">
              <a:solidFill>
                <a:srgbClr val="C0E020"/>
              </a:solidFill>
              <a:latin typeface="Tw Cen MT" panose="020B0602020104020603" pitchFamily="34" charset="0"/>
            </a:endParaRPr>
          </a:p>
        </p:txBody>
      </p:sp>
      <p:grpSp>
        <p:nvGrpSpPr>
          <p:cNvPr id="11" name="Group 10"/>
          <p:cNvGrpSpPr/>
          <p:nvPr/>
        </p:nvGrpSpPr>
        <p:grpSpPr>
          <a:xfrm>
            <a:off x="1993874" y="2752462"/>
            <a:ext cx="2745585" cy="2859984"/>
            <a:chOff x="196913" y="2561390"/>
            <a:chExt cx="2745585" cy="2859984"/>
          </a:xfrm>
        </p:grpSpPr>
        <p:sp>
          <p:nvSpPr>
            <p:cNvPr id="21" name="Snip Same Side Corner Rectangle 20"/>
            <p:cNvSpPr/>
            <p:nvPr/>
          </p:nvSpPr>
          <p:spPr>
            <a:xfrm>
              <a:off x="196913" y="2561390"/>
              <a:ext cx="2745585" cy="2859984"/>
            </a:xfrm>
            <a:prstGeom prst="snip2SameRect">
              <a:avLst/>
            </a:prstGeom>
            <a:solidFill>
              <a:srgbClr val="C5E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2" name="Oval 21"/>
            <p:cNvSpPr/>
            <p:nvPr/>
          </p:nvSpPr>
          <p:spPr>
            <a:xfrm>
              <a:off x="2239164" y="2978893"/>
              <a:ext cx="432635" cy="42795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3" name="Oval 22"/>
            <p:cNvSpPr/>
            <p:nvPr/>
          </p:nvSpPr>
          <p:spPr>
            <a:xfrm>
              <a:off x="1056698" y="3043847"/>
              <a:ext cx="175293" cy="175293"/>
            </a:xfrm>
            <a:prstGeom prst="ellipse">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4" name="Oval 23"/>
            <p:cNvSpPr/>
            <p:nvPr/>
          </p:nvSpPr>
          <p:spPr>
            <a:xfrm>
              <a:off x="455002" y="3413886"/>
              <a:ext cx="175293" cy="175293"/>
            </a:xfrm>
            <a:prstGeom prst="ellipse">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5" name="Oval 24"/>
            <p:cNvSpPr/>
            <p:nvPr/>
          </p:nvSpPr>
          <p:spPr>
            <a:xfrm>
              <a:off x="1161908" y="3733886"/>
              <a:ext cx="175293" cy="175293"/>
            </a:xfrm>
            <a:prstGeom prst="ellipse">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6" name="Oval 25"/>
            <p:cNvSpPr/>
            <p:nvPr/>
          </p:nvSpPr>
          <p:spPr>
            <a:xfrm>
              <a:off x="306576" y="2829025"/>
              <a:ext cx="1293038" cy="134501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7" name="Arc 26"/>
            <p:cNvSpPr/>
            <p:nvPr/>
          </p:nvSpPr>
          <p:spPr>
            <a:xfrm rot="655569">
              <a:off x="557982" y="3024661"/>
              <a:ext cx="469973" cy="436286"/>
            </a:xfrm>
            <a:prstGeom prst="arc">
              <a:avLst>
                <a:gd name="adj1" fmla="val 9589456"/>
                <a:gd name="adj2" fmla="val 1837447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a:p>
          </p:txBody>
        </p:sp>
        <p:sp>
          <p:nvSpPr>
            <p:cNvPr id="28" name="Arc 27"/>
            <p:cNvSpPr/>
            <p:nvPr/>
          </p:nvSpPr>
          <p:spPr>
            <a:xfrm rot="7756302">
              <a:off x="1017097" y="3195743"/>
              <a:ext cx="469973" cy="436286"/>
            </a:xfrm>
            <a:prstGeom prst="arc">
              <a:avLst>
                <a:gd name="adj1" fmla="val 9589456"/>
                <a:gd name="adj2" fmla="val 1837447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a:p>
          </p:txBody>
        </p:sp>
        <p:sp>
          <p:nvSpPr>
            <p:cNvPr id="29" name="Arc 28"/>
            <p:cNvSpPr/>
            <p:nvPr/>
          </p:nvSpPr>
          <p:spPr>
            <a:xfrm rot="14350394">
              <a:off x="642819" y="3596964"/>
              <a:ext cx="469973" cy="436286"/>
            </a:xfrm>
            <a:prstGeom prst="arc">
              <a:avLst>
                <a:gd name="adj1" fmla="val 9589456"/>
                <a:gd name="adj2" fmla="val 1837447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a:p>
          </p:txBody>
        </p:sp>
        <p:cxnSp>
          <p:nvCxnSpPr>
            <p:cNvPr id="30" name="Straight Connector 29"/>
            <p:cNvCxnSpPr>
              <a:stCxn id="22" idx="2"/>
            </p:cNvCxnSpPr>
            <p:nvPr/>
          </p:nvCxnSpPr>
          <p:spPr>
            <a:xfrm flipH="1">
              <a:off x="1625777" y="3192870"/>
              <a:ext cx="613387" cy="270259"/>
            </a:xfrm>
            <a:prstGeom prst="lin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Connector 30"/>
            <p:cNvCxnSpPr>
              <a:endCxn id="22" idx="4"/>
            </p:cNvCxnSpPr>
            <p:nvPr/>
          </p:nvCxnSpPr>
          <p:spPr>
            <a:xfrm flipV="1">
              <a:off x="2248963" y="3406846"/>
              <a:ext cx="206519" cy="584536"/>
            </a:xfrm>
            <a:prstGeom prst="lin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Oval 31"/>
            <p:cNvSpPr/>
            <p:nvPr/>
          </p:nvSpPr>
          <p:spPr>
            <a:xfrm>
              <a:off x="1310842" y="3928977"/>
              <a:ext cx="1293038" cy="134501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3" name="Arc 32"/>
            <p:cNvSpPr/>
            <p:nvPr/>
          </p:nvSpPr>
          <p:spPr>
            <a:xfrm rot="655569">
              <a:off x="1578136" y="4150740"/>
              <a:ext cx="469973" cy="436286"/>
            </a:xfrm>
            <a:prstGeom prst="arc">
              <a:avLst>
                <a:gd name="adj1" fmla="val 9589456"/>
                <a:gd name="adj2" fmla="val 1837447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a:p>
          </p:txBody>
        </p:sp>
        <p:sp>
          <p:nvSpPr>
            <p:cNvPr id="34" name="Arc 33"/>
            <p:cNvSpPr/>
            <p:nvPr/>
          </p:nvSpPr>
          <p:spPr>
            <a:xfrm rot="7756302">
              <a:off x="2008658" y="4286551"/>
              <a:ext cx="469973" cy="529754"/>
            </a:xfrm>
            <a:prstGeom prst="arc">
              <a:avLst>
                <a:gd name="adj1" fmla="val 9589456"/>
                <a:gd name="adj2" fmla="val 1837447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a:p>
          </p:txBody>
        </p:sp>
        <p:sp>
          <p:nvSpPr>
            <p:cNvPr id="35" name="Arc 34"/>
            <p:cNvSpPr/>
            <p:nvPr/>
          </p:nvSpPr>
          <p:spPr>
            <a:xfrm rot="14350394">
              <a:off x="1627556" y="4672272"/>
              <a:ext cx="469973" cy="436286"/>
            </a:xfrm>
            <a:prstGeom prst="arc">
              <a:avLst>
                <a:gd name="adj1" fmla="val 9589456"/>
                <a:gd name="adj2" fmla="val 18374478"/>
              </a:avLst>
            </a:prstGeom>
            <a:ln w="762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a:p>
          </p:txBody>
        </p:sp>
        <p:sp>
          <p:nvSpPr>
            <p:cNvPr id="36" name="Oval 35"/>
            <p:cNvSpPr/>
            <p:nvPr/>
          </p:nvSpPr>
          <p:spPr>
            <a:xfrm>
              <a:off x="1417888" y="4626097"/>
              <a:ext cx="175293" cy="175293"/>
            </a:xfrm>
            <a:prstGeom prst="ellipse">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7" name="Oval 36"/>
            <p:cNvSpPr/>
            <p:nvPr/>
          </p:nvSpPr>
          <p:spPr>
            <a:xfrm>
              <a:off x="2100923" y="4128681"/>
              <a:ext cx="175293" cy="175293"/>
            </a:xfrm>
            <a:prstGeom prst="ellipse">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8" name="Oval 37"/>
            <p:cNvSpPr/>
            <p:nvPr/>
          </p:nvSpPr>
          <p:spPr>
            <a:xfrm>
              <a:off x="2180402" y="4901010"/>
              <a:ext cx="175293" cy="175293"/>
            </a:xfrm>
            <a:prstGeom prst="ellipse">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Tree>
    <p:extLst>
      <p:ext uri="{BB962C8B-B14F-4D97-AF65-F5344CB8AC3E}">
        <p14:creationId xmlns:p14="http://schemas.microsoft.com/office/powerpoint/2010/main" val="3141564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Study</a:t>
            </a:r>
            <a:endParaRPr lang="en-GB" dirty="0"/>
          </a:p>
        </p:txBody>
      </p:sp>
      <p:sp>
        <p:nvSpPr>
          <p:cNvPr id="4" name="Rectangle 3"/>
          <p:cNvSpPr/>
          <p:nvPr/>
        </p:nvSpPr>
        <p:spPr>
          <a:xfrm>
            <a:off x="2083106" y="1907789"/>
            <a:ext cx="3824287" cy="2233612"/>
          </a:xfrm>
          <a:prstGeom prst="rect">
            <a:avLst/>
          </a:prstGeom>
          <a:solidFill>
            <a:srgbClr val="73297D"/>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GB" sz="2000" b="1" dirty="0">
                <a:latin typeface="Tw Cen MT" pitchFamily="34" charset="0"/>
              </a:rPr>
              <a:t>1. Plan</a:t>
            </a:r>
          </a:p>
          <a:p>
            <a:pPr marL="285750" indent="-285750" fontAlgn="auto">
              <a:spcBef>
                <a:spcPts val="0"/>
              </a:spcBef>
              <a:spcAft>
                <a:spcPts val="0"/>
              </a:spcAft>
              <a:buFont typeface="Arial" pitchFamily="34" charset="0"/>
              <a:buChar char="•"/>
              <a:defRPr/>
            </a:pPr>
            <a:r>
              <a:rPr lang="en-GB" sz="2000" b="1" dirty="0">
                <a:latin typeface="Tw Cen MT" pitchFamily="34" charset="0"/>
              </a:rPr>
              <a:t>Plan</a:t>
            </a:r>
            <a:r>
              <a:rPr lang="en-GB" sz="2000" dirty="0">
                <a:latin typeface="Tw Cen MT" pitchFamily="34" charset="0"/>
              </a:rPr>
              <a:t> a lesson together. </a:t>
            </a:r>
          </a:p>
          <a:p>
            <a:pPr marL="285750" indent="-285750" fontAlgn="auto">
              <a:spcBef>
                <a:spcPts val="0"/>
              </a:spcBef>
              <a:spcAft>
                <a:spcPts val="0"/>
              </a:spcAft>
              <a:buFont typeface="Arial" pitchFamily="34" charset="0"/>
              <a:buChar char="•"/>
              <a:defRPr/>
            </a:pPr>
            <a:r>
              <a:rPr lang="en-GB" sz="2000" dirty="0">
                <a:latin typeface="Tw Cen MT" pitchFamily="34" charset="0"/>
              </a:rPr>
              <a:t>Address each activity to your Learning Goal and </a:t>
            </a:r>
            <a:r>
              <a:rPr lang="en-GB" sz="2000" b="1" dirty="0">
                <a:latin typeface="Tw Cen MT" pitchFamily="34" charset="0"/>
              </a:rPr>
              <a:t>predict</a:t>
            </a:r>
            <a:r>
              <a:rPr lang="en-GB" sz="2000" dirty="0">
                <a:latin typeface="Tw Cen MT" pitchFamily="34" charset="0"/>
              </a:rPr>
              <a:t> how pupils will react and how you will assess this. </a:t>
            </a:r>
          </a:p>
          <a:p>
            <a:pPr marL="285750" indent="-285750" fontAlgn="auto">
              <a:spcBef>
                <a:spcPts val="0"/>
              </a:spcBef>
              <a:spcAft>
                <a:spcPts val="0"/>
              </a:spcAft>
              <a:buFont typeface="Arial" pitchFamily="34" charset="0"/>
              <a:buChar char="•"/>
              <a:defRPr/>
            </a:pPr>
            <a:r>
              <a:rPr lang="en-GB" sz="2000" dirty="0">
                <a:latin typeface="Tw Cen MT" pitchFamily="34" charset="0"/>
              </a:rPr>
              <a:t>Pick </a:t>
            </a:r>
            <a:r>
              <a:rPr lang="en-GB" sz="2000" dirty="0" smtClean="0">
                <a:latin typeface="Tw Cen MT" pitchFamily="34" charset="0"/>
              </a:rPr>
              <a:t> 2 or 3 </a:t>
            </a:r>
            <a:r>
              <a:rPr lang="en-GB" sz="2000" b="1" dirty="0">
                <a:latin typeface="Tw Cen MT" pitchFamily="34" charset="0"/>
              </a:rPr>
              <a:t>case pupils</a:t>
            </a:r>
            <a:r>
              <a:rPr lang="en-GB" sz="2000" dirty="0">
                <a:latin typeface="Tw Cen MT" pitchFamily="34" charset="0"/>
              </a:rPr>
              <a:t>.</a:t>
            </a:r>
          </a:p>
        </p:txBody>
      </p:sp>
      <p:sp>
        <p:nvSpPr>
          <p:cNvPr id="5" name="Rectangle 4"/>
          <p:cNvSpPr/>
          <p:nvPr/>
        </p:nvSpPr>
        <p:spPr>
          <a:xfrm>
            <a:off x="3683166" y="4893155"/>
            <a:ext cx="3952875" cy="1873250"/>
          </a:xfrm>
          <a:prstGeom prst="rect">
            <a:avLst/>
          </a:prstGeom>
          <a:solidFill>
            <a:srgbClr val="C0E02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GB" sz="2000" b="1" dirty="0">
                <a:solidFill>
                  <a:schemeClr val="tx1"/>
                </a:solidFill>
                <a:latin typeface="Tw Cen MT" pitchFamily="34" charset="0"/>
              </a:rPr>
              <a:t>3. Reflect &amp; Plan</a:t>
            </a:r>
          </a:p>
          <a:p>
            <a:pPr marL="285750" indent="-285750" fontAlgn="auto">
              <a:spcBef>
                <a:spcPts val="0"/>
              </a:spcBef>
              <a:spcAft>
                <a:spcPts val="0"/>
              </a:spcAft>
              <a:buFont typeface="Arial" pitchFamily="34" charset="0"/>
              <a:buChar char="•"/>
              <a:defRPr/>
            </a:pPr>
            <a:r>
              <a:rPr lang="en-GB" sz="2000" dirty="0">
                <a:solidFill>
                  <a:schemeClr val="tx1"/>
                </a:solidFill>
                <a:latin typeface="Tw Cen MT" pitchFamily="34" charset="0"/>
              </a:rPr>
              <a:t>As soon after the lesson as possible, </a:t>
            </a:r>
            <a:r>
              <a:rPr lang="en-GB" sz="2000" b="1" dirty="0">
                <a:solidFill>
                  <a:schemeClr val="tx1"/>
                </a:solidFill>
                <a:latin typeface="Tw Cen MT" pitchFamily="34" charset="0"/>
              </a:rPr>
              <a:t>reflect</a:t>
            </a:r>
            <a:r>
              <a:rPr lang="en-GB" sz="2000" dirty="0">
                <a:solidFill>
                  <a:schemeClr val="tx1"/>
                </a:solidFill>
                <a:latin typeface="Tw Cen MT" pitchFamily="34" charset="0"/>
              </a:rPr>
              <a:t> how each activity elicited the sought-after change. Were your </a:t>
            </a:r>
            <a:r>
              <a:rPr lang="en-GB" sz="2000" b="1" dirty="0">
                <a:solidFill>
                  <a:schemeClr val="tx1"/>
                </a:solidFill>
                <a:latin typeface="Tw Cen MT" pitchFamily="34" charset="0"/>
              </a:rPr>
              <a:t>predictions</a:t>
            </a:r>
            <a:r>
              <a:rPr lang="en-GB" sz="2000" dirty="0">
                <a:solidFill>
                  <a:schemeClr val="tx1"/>
                </a:solidFill>
                <a:latin typeface="Tw Cen MT" pitchFamily="34" charset="0"/>
              </a:rPr>
              <a:t> correct? Why?</a:t>
            </a:r>
          </a:p>
        </p:txBody>
      </p:sp>
      <p:sp>
        <p:nvSpPr>
          <p:cNvPr id="6" name="Rectangle 5"/>
          <p:cNvSpPr/>
          <p:nvPr/>
        </p:nvSpPr>
        <p:spPr>
          <a:xfrm>
            <a:off x="6557731" y="2598958"/>
            <a:ext cx="4038600" cy="2232025"/>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GB" b="1" dirty="0">
                <a:solidFill>
                  <a:schemeClr val="tx1"/>
                </a:solidFill>
                <a:latin typeface="Tw Cen MT" pitchFamily="34" charset="0"/>
              </a:rPr>
              <a:t>2</a:t>
            </a:r>
            <a:r>
              <a:rPr lang="en-GB" sz="2000" b="1" dirty="0">
                <a:solidFill>
                  <a:schemeClr val="tx1"/>
                </a:solidFill>
                <a:latin typeface="Tw Cen MT" pitchFamily="34" charset="0"/>
              </a:rPr>
              <a:t>. Observe</a:t>
            </a:r>
          </a:p>
          <a:p>
            <a:pPr marL="285750" indent="-285750" fontAlgn="auto">
              <a:spcBef>
                <a:spcPts val="0"/>
              </a:spcBef>
              <a:spcAft>
                <a:spcPts val="0"/>
              </a:spcAft>
              <a:buFont typeface="Arial" pitchFamily="34" charset="0"/>
              <a:buChar char="•"/>
              <a:defRPr/>
            </a:pPr>
            <a:r>
              <a:rPr lang="en-GB" sz="2000" b="1" dirty="0">
                <a:solidFill>
                  <a:schemeClr val="tx1"/>
                </a:solidFill>
                <a:latin typeface="Tw Cen MT" pitchFamily="34" charset="0"/>
              </a:rPr>
              <a:t>Teach</a:t>
            </a:r>
            <a:r>
              <a:rPr lang="en-GB" sz="2000" dirty="0">
                <a:solidFill>
                  <a:schemeClr val="tx1"/>
                </a:solidFill>
                <a:latin typeface="Tw Cen MT" pitchFamily="34" charset="0"/>
              </a:rPr>
              <a:t> the lesson with your colleagues observing.</a:t>
            </a:r>
          </a:p>
          <a:p>
            <a:pPr marL="285750" indent="-285750" fontAlgn="auto">
              <a:spcBef>
                <a:spcPts val="0"/>
              </a:spcBef>
              <a:spcAft>
                <a:spcPts val="0"/>
              </a:spcAft>
              <a:buFont typeface="Arial" pitchFamily="34" charset="0"/>
              <a:buChar char="•"/>
              <a:defRPr/>
            </a:pPr>
            <a:r>
              <a:rPr lang="en-GB" sz="2000" dirty="0">
                <a:solidFill>
                  <a:schemeClr val="tx1"/>
                </a:solidFill>
                <a:latin typeface="Tw Cen MT" pitchFamily="34" charset="0"/>
              </a:rPr>
              <a:t>Pay particular attention to the </a:t>
            </a:r>
            <a:r>
              <a:rPr lang="en-GB" sz="2000" b="1" dirty="0">
                <a:solidFill>
                  <a:schemeClr val="tx1"/>
                </a:solidFill>
                <a:latin typeface="Tw Cen MT" pitchFamily="34" charset="0"/>
              </a:rPr>
              <a:t>case pupils</a:t>
            </a:r>
          </a:p>
          <a:p>
            <a:pPr marL="285750" indent="-285750" fontAlgn="auto">
              <a:spcBef>
                <a:spcPts val="0"/>
              </a:spcBef>
              <a:spcAft>
                <a:spcPts val="0"/>
              </a:spcAft>
              <a:buFont typeface="Arial" pitchFamily="34" charset="0"/>
              <a:buChar char="•"/>
              <a:defRPr/>
            </a:pPr>
            <a:r>
              <a:rPr lang="en-GB" sz="2000" dirty="0">
                <a:solidFill>
                  <a:schemeClr val="tx1"/>
                </a:solidFill>
                <a:latin typeface="Tw Cen MT" pitchFamily="34" charset="0"/>
              </a:rPr>
              <a:t>Conduct any </a:t>
            </a:r>
            <a:r>
              <a:rPr lang="en-GB" sz="2000" b="1" dirty="0">
                <a:solidFill>
                  <a:schemeClr val="tx1"/>
                </a:solidFill>
                <a:latin typeface="Tw Cen MT" pitchFamily="34" charset="0"/>
              </a:rPr>
              <a:t>assessments</a:t>
            </a:r>
            <a:r>
              <a:rPr lang="en-GB" sz="2000" dirty="0">
                <a:solidFill>
                  <a:schemeClr val="tx1"/>
                </a:solidFill>
                <a:latin typeface="Tw Cen MT" pitchFamily="34" charset="0"/>
              </a:rPr>
              <a:t> and/or </a:t>
            </a:r>
            <a:r>
              <a:rPr lang="en-GB" sz="2000" b="1" dirty="0">
                <a:solidFill>
                  <a:schemeClr val="tx1"/>
                </a:solidFill>
                <a:latin typeface="Tw Cen MT" pitchFamily="34" charset="0"/>
              </a:rPr>
              <a:t>interviews</a:t>
            </a:r>
            <a:r>
              <a:rPr lang="en-GB" sz="2000" dirty="0">
                <a:solidFill>
                  <a:schemeClr val="tx1"/>
                </a:solidFill>
                <a:latin typeface="Tw Cen MT" pitchFamily="34" charset="0"/>
              </a:rPr>
              <a:t> during &amp; after.</a:t>
            </a:r>
          </a:p>
        </p:txBody>
      </p:sp>
      <p:sp>
        <p:nvSpPr>
          <p:cNvPr id="7" name="Arc 6"/>
          <p:cNvSpPr/>
          <p:nvPr/>
        </p:nvSpPr>
        <p:spPr>
          <a:xfrm rot="21045131">
            <a:off x="5393432" y="1930068"/>
            <a:ext cx="3363913" cy="1806575"/>
          </a:xfrm>
          <a:prstGeom prst="arc">
            <a:avLst>
              <a:gd name="adj1" fmla="val 13406513"/>
              <a:gd name="adj2" fmla="val 0"/>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8" name="Arc 7"/>
          <p:cNvSpPr/>
          <p:nvPr/>
        </p:nvSpPr>
        <p:spPr>
          <a:xfrm rot="5931072">
            <a:off x="6685655" y="2925129"/>
            <a:ext cx="2736850" cy="3671887"/>
          </a:xfrm>
          <a:prstGeom prst="arc">
            <a:avLst>
              <a:gd name="adj1" fmla="val 16117416"/>
              <a:gd name="adj2" fmla="val 0"/>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9" name="Arc 8"/>
          <p:cNvSpPr/>
          <p:nvPr/>
        </p:nvSpPr>
        <p:spPr>
          <a:xfrm rot="11797002">
            <a:off x="2170486" y="3350516"/>
            <a:ext cx="2736850" cy="2792413"/>
          </a:xfrm>
          <a:prstGeom prst="arc">
            <a:avLst>
              <a:gd name="adj1" fmla="val 15368606"/>
              <a:gd name="adj2" fmla="val 0"/>
            </a:avLst>
          </a:prstGeom>
          <a:ln w="5715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pic>
        <p:nvPicPr>
          <p:cNvPr id="10" name="Picture 2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63774" y="1838897"/>
            <a:ext cx="1389062"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705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5500" y="2024743"/>
            <a:ext cx="7903029" cy="1384995"/>
          </a:xfrm>
          <a:prstGeom prst="rect">
            <a:avLst/>
          </a:prstGeom>
          <a:noFill/>
        </p:spPr>
        <p:txBody>
          <a:bodyPr wrap="square" rtlCol="0">
            <a:spAutoFit/>
          </a:bodyPr>
          <a:lstStyle/>
          <a:p>
            <a:r>
              <a:rPr lang="en-GB" sz="2800" b="1" dirty="0">
                <a:latin typeface="+mj-lt"/>
              </a:rPr>
              <a:t>Supporting</a:t>
            </a:r>
            <a:r>
              <a:rPr lang="en-GB" sz="2800" dirty="0">
                <a:latin typeface="+mj-lt"/>
              </a:rPr>
              <a:t> teachers to become reflective practitioners, who evaluate their practice with a </a:t>
            </a:r>
            <a:r>
              <a:rPr lang="en-GB" sz="2800" b="1" dirty="0">
                <a:latin typeface="+mj-lt"/>
              </a:rPr>
              <a:t>pupil focus</a:t>
            </a:r>
            <a:r>
              <a:rPr lang="en-GB" sz="2800" dirty="0">
                <a:latin typeface="+mj-lt"/>
              </a:rPr>
              <a:t>.</a:t>
            </a:r>
          </a:p>
        </p:txBody>
      </p:sp>
      <p:sp>
        <p:nvSpPr>
          <p:cNvPr id="48" name="TextBox 47"/>
          <p:cNvSpPr txBox="1"/>
          <p:nvPr/>
        </p:nvSpPr>
        <p:spPr>
          <a:xfrm>
            <a:off x="2095499" y="3785883"/>
            <a:ext cx="7903029" cy="1384995"/>
          </a:xfrm>
          <a:prstGeom prst="rect">
            <a:avLst/>
          </a:prstGeom>
          <a:noFill/>
        </p:spPr>
        <p:txBody>
          <a:bodyPr wrap="square" rtlCol="0">
            <a:spAutoFit/>
          </a:bodyPr>
          <a:lstStyle/>
          <a:p>
            <a:r>
              <a:rPr lang="en-GB" sz="2800" dirty="0">
                <a:latin typeface="+mj-lt"/>
              </a:rPr>
              <a:t>Helping teachers to </a:t>
            </a:r>
            <a:r>
              <a:rPr lang="en-GB" sz="2800" b="1" dirty="0">
                <a:latin typeface="+mj-lt"/>
              </a:rPr>
              <a:t>embed</a:t>
            </a:r>
            <a:r>
              <a:rPr lang="en-GB" sz="2800" dirty="0">
                <a:latin typeface="+mj-lt"/>
              </a:rPr>
              <a:t> and contextualise new research and best practice into their schools and </a:t>
            </a:r>
            <a:r>
              <a:rPr lang="en-GB" sz="2800" b="1" dirty="0">
                <a:latin typeface="+mj-lt"/>
              </a:rPr>
              <a:t>classrooms</a:t>
            </a:r>
            <a:r>
              <a:rPr lang="en-GB" sz="2800" dirty="0">
                <a:latin typeface="+mj-lt"/>
              </a:rPr>
              <a:t>.</a:t>
            </a:r>
          </a:p>
        </p:txBody>
      </p:sp>
    </p:spTree>
    <p:extLst>
      <p:ext uri="{BB962C8B-B14F-4D97-AF65-F5344CB8AC3E}">
        <p14:creationId xmlns:p14="http://schemas.microsoft.com/office/powerpoint/2010/main" val="103408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a:r>
              <a:rPr lang="en-GB" altLang="en-US" smtClean="0"/>
              <a:t>Lesson Study…</a:t>
            </a:r>
          </a:p>
        </p:txBody>
      </p:sp>
      <p:sp>
        <p:nvSpPr>
          <p:cNvPr id="30723" name="Content Placeholder 2"/>
          <p:cNvSpPr>
            <a:spLocks noGrp="1"/>
          </p:cNvSpPr>
          <p:nvPr>
            <p:ph idx="1"/>
          </p:nvPr>
        </p:nvSpPr>
        <p:spPr>
          <a:xfrm>
            <a:off x="1448410" y="1645920"/>
            <a:ext cx="9295180" cy="4754880"/>
          </a:xfrm>
        </p:spPr>
        <p:txBody>
          <a:bodyPr>
            <a:normAutofit/>
          </a:bodyPr>
          <a:lstStyle/>
          <a:p>
            <a:r>
              <a:rPr lang="en-US" altLang="en-US" sz="3200" i="1" dirty="0" smtClean="0"/>
              <a:t>“My colleagues understand this is nothing to do with observation grades. It's taken the pressure off everyone planning by themselves. It's a really supportive way to work together and develop our practice”</a:t>
            </a:r>
          </a:p>
          <a:p>
            <a:r>
              <a:rPr lang="en-GB" altLang="en-US" sz="3200" i="1" dirty="0" smtClean="0"/>
              <a:t>“A girl who’d almost never existed for me in my PE lesson is now loving her lessons – she’s even started coming to athletics club after school”</a:t>
            </a:r>
            <a:endParaRPr lang="en-GB" altLang="en-US" sz="3200" dirty="0" smtClean="0"/>
          </a:p>
        </p:txBody>
      </p:sp>
    </p:spTree>
    <p:extLst>
      <p:ext uri="{BB962C8B-B14F-4D97-AF65-F5344CB8AC3E}">
        <p14:creationId xmlns:p14="http://schemas.microsoft.com/office/powerpoint/2010/main" val="2666946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have other teachers said about it?</a:t>
            </a:r>
            <a:endParaRPr lang="en-GB" dirty="0"/>
          </a:p>
        </p:txBody>
      </p:sp>
      <p:sp>
        <p:nvSpPr>
          <p:cNvPr id="4" name="Rectangle 3"/>
          <p:cNvSpPr/>
          <p:nvPr/>
        </p:nvSpPr>
        <p:spPr>
          <a:xfrm>
            <a:off x="877824" y="5042637"/>
            <a:ext cx="6659079" cy="1569660"/>
          </a:xfrm>
          <a:prstGeom prst="rect">
            <a:avLst/>
          </a:prstGeom>
        </p:spPr>
        <p:txBody>
          <a:bodyPr wrap="square">
            <a:spAutoFit/>
          </a:bodyPr>
          <a:lstStyle/>
          <a:p>
            <a:r>
              <a:rPr lang="en-GB" sz="2400" i="1" dirty="0">
                <a:solidFill>
                  <a:srgbClr val="73297D"/>
                </a:solidFill>
              </a:rPr>
              <a:t>“The benefit of lesson study is not restricted to the outcome, it’s in the process that you have gone through as a reflective practitioner to how that is going to enhance your teaching in the future.” </a:t>
            </a:r>
            <a:endParaRPr lang="en-GB" sz="2400" dirty="0">
              <a:solidFill>
                <a:srgbClr val="73297D"/>
              </a:solidFill>
            </a:endParaRPr>
          </a:p>
        </p:txBody>
      </p:sp>
      <p:sp>
        <p:nvSpPr>
          <p:cNvPr id="5" name="Rectangle 4"/>
          <p:cNvSpPr/>
          <p:nvPr/>
        </p:nvSpPr>
        <p:spPr>
          <a:xfrm>
            <a:off x="6565071" y="2295561"/>
            <a:ext cx="5168510" cy="2677656"/>
          </a:xfrm>
          <a:prstGeom prst="rect">
            <a:avLst/>
          </a:prstGeom>
        </p:spPr>
        <p:txBody>
          <a:bodyPr wrap="square">
            <a:spAutoFit/>
          </a:bodyPr>
          <a:lstStyle/>
          <a:p>
            <a:r>
              <a:rPr lang="en-GB" sz="2400" i="1" dirty="0">
                <a:solidFill>
                  <a:srgbClr val="73297D"/>
                </a:solidFill>
              </a:rPr>
              <a:t>“There is much less pressure on the teacher whose students are being observed and it’s all about the learning. They have welcomed the chance to talk about challenges in teaching and learning, alongside looking at recent research and development” </a:t>
            </a:r>
            <a:endParaRPr lang="en-GB" sz="2400" dirty="0">
              <a:solidFill>
                <a:srgbClr val="73297D"/>
              </a:solidFill>
            </a:endParaRPr>
          </a:p>
        </p:txBody>
      </p:sp>
      <p:sp>
        <p:nvSpPr>
          <p:cNvPr id="6" name="Rectangle 5"/>
          <p:cNvSpPr/>
          <p:nvPr/>
        </p:nvSpPr>
        <p:spPr>
          <a:xfrm>
            <a:off x="877824" y="2076171"/>
            <a:ext cx="5234218" cy="1938992"/>
          </a:xfrm>
          <a:prstGeom prst="rect">
            <a:avLst/>
          </a:prstGeom>
        </p:spPr>
        <p:txBody>
          <a:bodyPr wrap="square">
            <a:spAutoFit/>
          </a:bodyPr>
          <a:lstStyle/>
          <a:p>
            <a:r>
              <a:rPr lang="en-GB" sz="2400" i="1" dirty="0">
                <a:solidFill>
                  <a:srgbClr val="73297D"/>
                </a:solidFill>
              </a:rPr>
              <a:t>“It is no exaggeration to say that, for me, it is one of the most interesting CPD activities I’ve ever done. I can see this becoming a popular, teacher-driven activity that is highly cost-effective.” </a:t>
            </a:r>
          </a:p>
        </p:txBody>
      </p:sp>
    </p:spTree>
    <p:extLst>
      <p:ext uri="{BB962C8B-B14F-4D97-AF65-F5344CB8AC3E}">
        <p14:creationId xmlns:p14="http://schemas.microsoft.com/office/powerpoint/2010/main" val="2466583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0696402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672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r>
              <a:rPr lang="en-GB" altLang="en-US" dirty="0" smtClean="0"/>
              <a:t>School professionals are amazing…</a:t>
            </a:r>
            <a:endParaRPr lang="en-GB" altLang="en-US" dirty="0"/>
          </a:p>
        </p:txBody>
      </p:sp>
      <p:sp>
        <p:nvSpPr>
          <p:cNvPr id="4" name="TextBox 3"/>
          <p:cNvSpPr txBox="1"/>
          <p:nvPr/>
        </p:nvSpPr>
        <p:spPr>
          <a:xfrm>
            <a:off x="804411" y="1910518"/>
            <a:ext cx="2999494" cy="1569660"/>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p>
            <a:pPr algn="ctr">
              <a:defRPr/>
            </a:pPr>
            <a:r>
              <a:rPr lang="en-GB" sz="2400" b="1" dirty="0"/>
              <a:t>Awareness</a:t>
            </a:r>
            <a:r>
              <a:rPr lang="en-GB" sz="2400" dirty="0"/>
              <a:t> of effective ideas, techniques and approaches</a:t>
            </a:r>
          </a:p>
        </p:txBody>
      </p:sp>
      <p:sp>
        <p:nvSpPr>
          <p:cNvPr id="5" name="TextBox 4"/>
          <p:cNvSpPr txBox="1"/>
          <p:nvPr/>
        </p:nvSpPr>
        <p:spPr>
          <a:xfrm>
            <a:off x="4280364" y="1902930"/>
            <a:ext cx="3300363" cy="1569660"/>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1"/>
            </a:lvl1pPr>
          </a:lstStyle>
          <a:p>
            <a:pPr>
              <a:defRPr/>
            </a:pPr>
            <a:r>
              <a:rPr lang="en-GB" b="0" dirty="0"/>
              <a:t>Ability to recognise/ </a:t>
            </a:r>
            <a:r>
              <a:rPr lang="en-GB" dirty="0"/>
              <a:t>diagnose suitability </a:t>
            </a:r>
            <a:r>
              <a:rPr lang="en-GB" b="0" dirty="0"/>
              <a:t>of approaches, and when they are not working</a:t>
            </a:r>
          </a:p>
        </p:txBody>
      </p:sp>
      <p:sp>
        <p:nvSpPr>
          <p:cNvPr id="6" name="TextBox 5"/>
          <p:cNvSpPr txBox="1"/>
          <p:nvPr/>
        </p:nvSpPr>
        <p:spPr>
          <a:xfrm>
            <a:off x="811019" y="3706908"/>
            <a:ext cx="2985571" cy="1569660"/>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0"/>
            </a:lvl1pPr>
          </a:lstStyle>
          <a:p>
            <a:pPr>
              <a:defRPr/>
            </a:pPr>
            <a:r>
              <a:rPr lang="en-GB" b="1" dirty="0"/>
              <a:t>Fluency</a:t>
            </a:r>
            <a:r>
              <a:rPr lang="en-GB" dirty="0"/>
              <a:t> - instinctive recall and use of appropriate techniques</a:t>
            </a:r>
          </a:p>
        </p:txBody>
      </p:sp>
      <p:sp>
        <p:nvSpPr>
          <p:cNvPr id="7" name="TextBox 6"/>
          <p:cNvSpPr txBox="1"/>
          <p:nvPr/>
        </p:nvSpPr>
        <p:spPr>
          <a:xfrm>
            <a:off x="4278983" y="3716338"/>
            <a:ext cx="3255500" cy="1200150"/>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1"/>
            </a:lvl1pPr>
          </a:lstStyle>
          <a:p>
            <a:pPr>
              <a:defRPr/>
            </a:pPr>
            <a:r>
              <a:rPr lang="en-GB" dirty="0"/>
              <a:t>Systematic</a:t>
            </a:r>
            <a:r>
              <a:rPr lang="en-GB" b="0" dirty="0"/>
              <a:t> and sustained use of approaches</a:t>
            </a:r>
          </a:p>
        </p:txBody>
      </p:sp>
      <p:sp>
        <p:nvSpPr>
          <p:cNvPr id="8" name="TextBox 7"/>
          <p:cNvSpPr txBox="1"/>
          <p:nvPr/>
        </p:nvSpPr>
        <p:spPr>
          <a:xfrm>
            <a:off x="8040687" y="3307637"/>
            <a:ext cx="3347211" cy="1569660"/>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0"/>
            </a:lvl1pPr>
          </a:lstStyle>
          <a:p>
            <a:pPr>
              <a:defRPr/>
            </a:pPr>
            <a:r>
              <a:rPr lang="en-GB" dirty="0"/>
              <a:t>Understanding of underlying </a:t>
            </a:r>
            <a:r>
              <a:rPr lang="en-GB" b="1" dirty="0"/>
              <a:t>theory</a:t>
            </a:r>
            <a:r>
              <a:rPr lang="en-GB" dirty="0"/>
              <a:t>  - solid conceptual understanding</a:t>
            </a:r>
          </a:p>
        </p:txBody>
      </p:sp>
      <p:sp>
        <p:nvSpPr>
          <p:cNvPr id="9" name="TextBox 8"/>
          <p:cNvSpPr txBox="1"/>
          <p:nvPr/>
        </p:nvSpPr>
        <p:spPr>
          <a:xfrm>
            <a:off x="8040686" y="1897754"/>
            <a:ext cx="3347211" cy="1200329"/>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0"/>
            </a:lvl1pPr>
          </a:lstStyle>
          <a:p>
            <a:pPr>
              <a:defRPr/>
            </a:pPr>
            <a:r>
              <a:rPr lang="en-GB" dirty="0"/>
              <a:t>Ability to </a:t>
            </a:r>
            <a:r>
              <a:rPr lang="en-GB" b="1" dirty="0"/>
              <a:t>adapt</a:t>
            </a:r>
            <a:r>
              <a:rPr lang="en-GB" dirty="0"/>
              <a:t>, vary, combine and refine approaches</a:t>
            </a:r>
          </a:p>
        </p:txBody>
      </p:sp>
      <p:sp>
        <p:nvSpPr>
          <p:cNvPr id="10" name="TextBox 9"/>
          <p:cNvSpPr txBox="1"/>
          <p:nvPr/>
        </p:nvSpPr>
        <p:spPr>
          <a:xfrm>
            <a:off x="4278983" y="5229225"/>
            <a:ext cx="3256881" cy="1200329"/>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0"/>
            </a:lvl1pPr>
          </a:lstStyle>
          <a:p>
            <a:pPr>
              <a:defRPr/>
            </a:pPr>
            <a:r>
              <a:rPr lang="en-GB" dirty="0"/>
              <a:t>Ability to </a:t>
            </a:r>
            <a:r>
              <a:rPr lang="en-GB" b="1" dirty="0"/>
              <a:t>reflect</a:t>
            </a:r>
            <a:r>
              <a:rPr lang="en-GB" dirty="0"/>
              <a:t> on (and assess) own learning progress</a:t>
            </a:r>
          </a:p>
        </p:txBody>
      </p:sp>
      <p:sp>
        <p:nvSpPr>
          <p:cNvPr id="11" name="TextBox 10"/>
          <p:cNvSpPr txBox="1"/>
          <p:nvPr/>
        </p:nvSpPr>
        <p:spPr>
          <a:xfrm>
            <a:off x="8040686" y="5111647"/>
            <a:ext cx="3347211" cy="1107996"/>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1"/>
            </a:lvl1pPr>
          </a:lstStyle>
          <a:p>
            <a:pPr>
              <a:defRPr/>
            </a:pPr>
            <a:r>
              <a:rPr lang="en-GB" sz="2200" dirty="0" smtClean="0"/>
              <a:t>Recognition </a:t>
            </a:r>
            <a:r>
              <a:rPr lang="en-GB" sz="2200" b="0" dirty="0" smtClean="0"/>
              <a:t>of student behaviours and patterns of likely future behaviour</a:t>
            </a:r>
            <a:endParaRPr lang="en-GB" sz="2200" b="0" dirty="0"/>
          </a:p>
        </p:txBody>
      </p:sp>
      <p:sp>
        <p:nvSpPr>
          <p:cNvPr id="12" name="TextBox 11"/>
          <p:cNvSpPr txBox="1"/>
          <p:nvPr/>
        </p:nvSpPr>
        <p:spPr>
          <a:xfrm>
            <a:off x="811020" y="5530289"/>
            <a:ext cx="2963142" cy="769441"/>
          </a:xfrm>
          <a:prstGeom prst="rect">
            <a:avLst/>
          </a:prstGeom>
          <a:gradFill>
            <a:gsLst>
              <a:gs pos="0">
                <a:srgbClr val="73297D"/>
              </a:gs>
              <a:gs pos="80000">
                <a:srgbClr val="A038AE"/>
              </a:gs>
              <a:gs pos="100000">
                <a:srgbClr val="73297D"/>
              </a:gs>
            </a:gsLst>
          </a:gradFill>
          <a:ln>
            <a:noFill/>
          </a:ln>
        </p:spPr>
        <p:style>
          <a:lnRef idx="1">
            <a:schemeClr val="accent1"/>
          </a:lnRef>
          <a:fillRef idx="3">
            <a:schemeClr val="accent1"/>
          </a:fillRef>
          <a:effectRef idx="2">
            <a:schemeClr val="accent1"/>
          </a:effectRef>
          <a:fontRef idx="minor">
            <a:schemeClr val="lt1"/>
          </a:fontRef>
        </p:style>
        <p:txBody>
          <a:bodyPr wrap="square">
            <a:spAutoFit/>
          </a:bodyPr>
          <a:lstStyle>
            <a:defPPr>
              <a:defRPr lang="en-US"/>
            </a:defPPr>
            <a:lvl1pPr algn="ctr">
              <a:defRPr sz="2400" b="0"/>
            </a:lvl1pPr>
          </a:lstStyle>
          <a:p>
            <a:pPr>
              <a:defRPr/>
            </a:pPr>
            <a:r>
              <a:rPr lang="en-GB" sz="2200" dirty="0" smtClean="0"/>
              <a:t>Increasing </a:t>
            </a:r>
            <a:r>
              <a:rPr lang="en-GB" sz="2200" b="1" dirty="0" smtClean="0"/>
              <a:t>emotional self-regulation</a:t>
            </a:r>
            <a:endParaRPr lang="en-GB" sz="2200" b="1" dirty="0"/>
          </a:p>
        </p:txBody>
      </p:sp>
    </p:spTree>
    <p:extLst>
      <p:ext uri="{BB962C8B-B14F-4D97-AF65-F5344CB8AC3E}">
        <p14:creationId xmlns:p14="http://schemas.microsoft.com/office/powerpoint/2010/main" val="2237863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4622550" y="650375"/>
            <a:ext cx="3096689" cy="1154773"/>
            <a:chOff x="592496" y="71888"/>
            <a:chExt cx="4128918" cy="1539697"/>
          </a:xfrm>
        </p:grpSpPr>
        <p:sp>
          <p:nvSpPr>
            <p:cNvPr id="40" name="Flowchart: Extract 39"/>
            <p:cNvSpPr/>
            <p:nvPr/>
          </p:nvSpPr>
          <p:spPr>
            <a:xfrm rot="1800000">
              <a:off x="769726" y="354010"/>
              <a:ext cx="409283" cy="354439"/>
            </a:xfrm>
            <a:prstGeom prst="flowChartExtract">
              <a:avLst/>
            </a:prstGeom>
            <a:solidFill>
              <a:srgbClr val="C5E728"/>
            </a:solidFill>
            <a:ln w="12700">
              <a:solidFill>
                <a:srgbClr val="C5E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rgbClr val="C5E728"/>
                </a:solidFill>
              </a:endParaRPr>
            </a:p>
          </p:txBody>
        </p:sp>
        <p:sp>
          <p:nvSpPr>
            <p:cNvPr id="41" name="Flowchart: Extract 40"/>
            <p:cNvSpPr/>
            <p:nvPr/>
          </p:nvSpPr>
          <p:spPr>
            <a:xfrm rot="12600000">
              <a:off x="946951" y="456330"/>
              <a:ext cx="409283" cy="354439"/>
            </a:xfrm>
            <a:prstGeom prst="flowChartExtract">
              <a:avLst/>
            </a:prstGeom>
            <a:solidFill>
              <a:srgbClr val="73297D"/>
            </a:solidFill>
            <a:ln w="12700">
              <a:solidFill>
                <a:srgbClr val="732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2" name="Flowchart: Extract 41"/>
            <p:cNvSpPr/>
            <p:nvPr/>
          </p:nvSpPr>
          <p:spPr>
            <a:xfrm rot="12600000">
              <a:off x="946945" y="865622"/>
              <a:ext cx="409283" cy="354439"/>
            </a:xfrm>
            <a:prstGeom prst="flowChartExtract">
              <a:avLst/>
            </a:prstGeom>
            <a:solidFill>
              <a:srgbClr val="C5E728"/>
            </a:solidFill>
            <a:ln w="12700">
              <a:solidFill>
                <a:srgbClr val="C5E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rgbClr val="C5E728"/>
                </a:solidFill>
              </a:endParaRPr>
            </a:p>
          </p:txBody>
        </p:sp>
        <p:sp>
          <p:nvSpPr>
            <p:cNvPr id="43" name="Flowchart: Extract 42"/>
            <p:cNvSpPr/>
            <p:nvPr/>
          </p:nvSpPr>
          <p:spPr>
            <a:xfrm rot="1800000">
              <a:off x="1124175" y="558651"/>
              <a:ext cx="409283" cy="354439"/>
            </a:xfrm>
            <a:prstGeom prst="flowChartExtract">
              <a:avLst/>
            </a:prstGeom>
            <a:solidFill>
              <a:srgbClr val="5E6E65"/>
            </a:solidFill>
            <a:ln w="12700">
              <a:solidFill>
                <a:srgbClr val="5E6E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4" name="Flowchart: Extract 43"/>
            <p:cNvSpPr/>
            <p:nvPr/>
          </p:nvSpPr>
          <p:spPr>
            <a:xfrm rot="12600000">
              <a:off x="592496" y="660981"/>
              <a:ext cx="409283" cy="354439"/>
            </a:xfrm>
            <a:prstGeom prst="flowChartExtract">
              <a:avLst/>
            </a:prstGeom>
            <a:solidFill>
              <a:srgbClr val="5E6E65"/>
            </a:solidFill>
            <a:ln w="12700">
              <a:solidFill>
                <a:srgbClr val="5E6E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5" name="TextBox 44"/>
            <p:cNvSpPr txBox="1"/>
            <p:nvPr/>
          </p:nvSpPr>
          <p:spPr>
            <a:xfrm>
              <a:off x="1481055" y="71888"/>
              <a:ext cx="3240359" cy="1431161"/>
            </a:xfrm>
            <a:prstGeom prst="rect">
              <a:avLst/>
            </a:prstGeom>
            <a:noFill/>
          </p:spPr>
          <p:txBody>
            <a:bodyPr wrap="square" rtlCol="0">
              <a:spAutoFit/>
            </a:bodyPr>
            <a:lstStyle/>
            <a:p>
              <a:r>
                <a:rPr lang="en-GB" sz="6375" dirty="0">
                  <a:solidFill>
                    <a:srgbClr val="73297D"/>
                  </a:solidFill>
                  <a:latin typeface="Tw Cen MT" pitchFamily="34" charset="0"/>
                </a:rPr>
                <a:t>NTEN</a:t>
              </a:r>
            </a:p>
          </p:txBody>
        </p:sp>
        <p:sp>
          <p:nvSpPr>
            <p:cNvPr id="46" name="TextBox 45"/>
            <p:cNvSpPr txBox="1"/>
            <p:nvPr/>
          </p:nvSpPr>
          <p:spPr>
            <a:xfrm>
              <a:off x="616959" y="1202243"/>
              <a:ext cx="3502583" cy="409342"/>
            </a:xfrm>
            <a:prstGeom prst="rect">
              <a:avLst/>
            </a:prstGeom>
            <a:noFill/>
          </p:spPr>
          <p:txBody>
            <a:bodyPr wrap="none" rtlCol="0">
              <a:spAutoFit/>
            </a:bodyPr>
            <a:lstStyle/>
            <a:p>
              <a:r>
                <a:rPr lang="en-GB" sz="1395" dirty="0">
                  <a:solidFill>
                    <a:srgbClr val="5E6E65"/>
                  </a:solidFill>
                  <a:latin typeface="Tw Cen MT" pitchFamily="34" charset="0"/>
                </a:rPr>
                <a:t>National Teacher Enquiry Network</a:t>
              </a:r>
            </a:p>
          </p:txBody>
        </p:sp>
        <p:sp>
          <p:nvSpPr>
            <p:cNvPr id="47" name="Flowchart: Extract 46"/>
            <p:cNvSpPr/>
            <p:nvPr/>
          </p:nvSpPr>
          <p:spPr>
            <a:xfrm rot="1800000">
              <a:off x="769353" y="763089"/>
              <a:ext cx="409283" cy="354439"/>
            </a:xfrm>
            <a:prstGeom prst="flowChartExtract">
              <a:avLst/>
            </a:prstGeom>
            <a:solidFill>
              <a:srgbClr val="73297D"/>
            </a:solidFill>
            <a:ln w="12700">
              <a:solidFill>
                <a:srgbClr val="732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graphicFrame>
        <p:nvGraphicFramePr>
          <p:cNvPr id="7" name="Diagram 6"/>
          <p:cNvGraphicFramePr/>
          <p:nvPr>
            <p:extLst>
              <p:ext uri="{D42A27DB-BD31-4B8C-83A1-F6EECF244321}">
                <p14:modId xmlns:p14="http://schemas.microsoft.com/office/powerpoint/2010/main" val="1477284746"/>
              </p:ext>
            </p:extLst>
          </p:nvPr>
        </p:nvGraphicFramePr>
        <p:xfrm>
          <a:off x="1801587" y="2286000"/>
          <a:ext cx="8376557" cy="354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276845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&amp; Evaluation</a:t>
            </a:r>
            <a:endParaRPr lang="en-GB" dirty="0"/>
          </a:p>
        </p:txBody>
      </p:sp>
      <p:sp>
        <p:nvSpPr>
          <p:cNvPr id="3" name="Content Placeholder 2"/>
          <p:cNvSpPr>
            <a:spLocks noGrp="1"/>
          </p:cNvSpPr>
          <p:nvPr>
            <p:ph idx="1"/>
          </p:nvPr>
        </p:nvSpPr>
        <p:spPr/>
        <p:txBody>
          <a:bodyPr anchor="t">
            <a:normAutofit/>
          </a:bodyPr>
          <a:lstStyle/>
          <a:p>
            <a:r>
              <a:rPr lang="en-GB" sz="2800" dirty="0" smtClean="0"/>
              <a:t>What can we find out about how our </a:t>
            </a:r>
            <a:r>
              <a:rPr lang="en-GB" sz="2800" b="1" dirty="0" smtClean="0"/>
              <a:t>students</a:t>
            </a:r>
            <a:r>
              <a:rPr lang="en-GB" sz="2800" dirty="0" smtClean="0"/>
              <a:t> are </a:t>
            </a:r>
            <a:r>
              <a:rPr lang="en-GB" sz="2800" b="1" dirty="0" smtClean="0"/>
              <a:t>learning</a:t>
            </a:r>
            <a:r>
              <a:rPr lang="en-GB" sz="2800" dirty="0" smtClean="0"/>
              <a:t>?</a:t>
            </a:r>
          </a:p>
          <a:p>
            <a:r>
              <a:rPr lang="en-GB" sz="2800" dirty="0" smtClean="0"/>
              <a:t>What can we find out about the most suitable </a:t>
            </a:r>
            <a:r>
              <a:rPr lang="en-GB" sz="2800" b="1" dirty="0" smtClean="0"/>
              <a:t>strategies</a:t>
            </a:r>
            <a:r>
              <a:rPr lang="en-GB" sz="2800" dirty="0" smtClean="0"/>
              <a:t>?</a:t>
            </a:r>
          </a:p>
          <a:p>
            <a:r>
              <a:rPr lang="en-GB" sz="2800" dirty="0" smtClean="0"/>
              <a:t>How might we best evaluate the progress they are making?</a:t>
            </a:r>
            <a:endParaRPr lang="en-GB" sz="2800" dirty="0"/>
          </a:p>
        </p:txBody>
      </p:sp>
    </p:spTree>
    <p:extLst>
      <p:ext uri="{BB962C8B-B14F-4D97-AF65-F5344CB8AC3E}">
        <p14:creationId xmlns:p14="http://schemas.microsoft.com/office/powerpoint/2010/main" val="1011267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Use and understand the evidence</a:t>
            </a:r>
          </a:p>
        </p:txBody>
      </p:sp>
      <p:sp>
        <p:nvSpPr>
          <p:cNvPr id="8" name="Content Placeholder 7"/>
          <p:cNvSpPr>
            <a:spLocks noGrp="1"/>
          </p:cNvSpPr>
          <p:nvPr>
            <p:ph idx="1"/>
          </p:nvPr>
        </p:nvSpPr>
        <p:spPr>
          <a:xfrm>
            <a:off x="581191" y="2048256"/>
            <a:ext cx="8811525" cy="4077908"/>
          </a:xfrm>
        </p:spPr>
        <p:txBody>
          <a:bodyPr>
            <a:normAutofit/>
          </a:bodyPr>
          <a:lstStyle/>
          <a:p>
            <a:r>
              <a:rPr lang="en-GB" sz="2800" dirty="0" smtClean="0"/>
              <a:t>Read and share research widely – e.g. Hattie – Visible Learning, EEF T&amp;L Toolkit, </a:t>
            </a:r>
            <a:r>
              <a:rPr lang="en-GB" sz="2800" dirty="0" err="1" smtClean="0"/>
              <a:t>Muijs</a:t>
            </a:r>
            <a:r>
              <a:rPr lang="en-GB" sz="2800" dirty="0" smtClean="0"/>
              <a:t> &amp; Reynolds – Effective Teaching</a:t>
            </a:r>
          </a:p>
          <a:p>
            <a:r>
              <a:rPr lang="en-GB" sz="2800" dirty="0" smtClean="0"/>
              <a:t>Be critical consumers, learn the detail, seek criticism</a:t>
            </a:r>
          </a:p>
          <a:p>
            <a:r>
              <a:rPr lang="en-GB" sz="2800" dirty="0" smtClean="0"/>
              <a:t>Look for high value, efficient approaches</a:t>
            </a:r>
          </a:p>
          <a:p>
            <a:r>
              <a:rPr lang="en-GB" sz="2800" dirty="0" smtClean="0"/>
              <a:t>Revisit theory constantly – deepen, debate, discuss </a:t>
            </a:r>
            <a:r>
              <a:rPr lang="en-GB" sz="2800" dirty="0" smtClean="0">
                <a:sym typeface="Wingdings" panose="05000000000000000000" pitchFamily="2" charset="2"/>
              </a:rPr>
              <a:t> culture shift</a:t>
            </a:r>
            <a:endParaRPr lang="en-GB" sz="2800" dirty="0"/>
          </a:p>
        </p:txBody>
      </p:sp>
      <p:pic>
        <p:nvPicPr>
          <p:cNvPr id="2050" name="Picture 2" descr="http://www.uk.sagepub.com/upm-data/product/27919_97818492007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4495" y="2048256"/>
            <a:ext cx="1428750" cy="17811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visible-learning.org/wp-content/uploads/2013/07/John-Hattie-Visible-Learning-and-the-Science-of-How-we-learn_Gregory-Yat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74495" y="3998893"/>
            <a:ext cx="1440160" cy="2037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586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Teacher Development Trust</a:t>
            </a:r>
            <a:endParaRPr lang="en-GB" dirty="0"/>
          </a:p>
        </p:txBody>
      </p:sp>
      <p:sp>
        <p:nvSpPr>
          <p:cNvPr id="6" name="Content Placeholder 5"/>
          <p:cNvSpPr>
            <a:spLocks noGrp="1"/>
          </p:cNvSpPr>
          <p:nvPr>
            <p:ph idx="1"/>
          </p:nvPr>
        </p:nvSpPr>
        <p:spPr>
          <a:xfrm>
            <a:off x="581192" y="2180497"/>
            <a:ext cx="11029615" cy="2523178"/>
          </a:xfrm>
        </p:spPr>
        <p:txBody>
          <a:bodyPr/>
          <a:lstStyle/>
          <a:p>
            <a:pPr marL="0" indent="0" algn="ctr">
              <a:buNone/>
            </a:pPr>
            <a:r>
              <a:rPr lang="en-GB" i="1" dirty="0"/>
              <a:t>The national charity for effective professional development in schools and colleges</a:t>
            </a:r>
          </a:p>
          <a:p>
            <a:pPr marL="0" indent="0" algn="ctr">
              <a:buNone/>
            </a:pPr>
            <a:endParaRPr lang="en-GB" b="1" dirty="0" smtClean="0"/>
          </a:p>
          <a:p>
            <a:pPr marL="0" indent="0" algn="ctr">
              <a:buNone/>
            </a:pPr>
            <a:r>
              <a:rPr lang="en-GB" b="1" dirty="0" smtClean="0"/>
              <a:t>Powerful professional development helps children succeed and teachers thrive</a:t>
            </a:r>
          </a:p>
          <a:p>
            <a:endParaRPr lang="en-GB" dirty="0"/>
          </a:p>
        </p:txBody>
      </p:sp>
      <p:pic>
        <p:nvPicPr>
          <p:cNvPr id="5"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4653" y="5229200"/>
            <a:ext cx="1093788"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67609" y="5229200"/>
            <a:ext cx="7549135" cy="1477328"/>
          </a:xfrm>
          <a:prstGeom prst="rect">
            <a:avLst/>
          </a:prstGeom>
          <a:noFill/>
        </p:spPr>
        <p:txBody>
          <a:bodyPr wrap="square" numCol="2" rtlCol="0">
            <a:spAutoFit/>
          </a:bodyPr>
          <a:lstStyle/>
          <a:p>
            <a:r>
              <a:rPr lang="en-GB" altLang="en-US" dirty="0"/>
              <a:t>@</a:t>
            </a:r>
            <a:r>
              <a:rPr lang="en-GB" altLang="en-US" dirty="0" err="1"/>
              <a:t>informed_edu</a:t>
            </a:r>
            <a:r>
              <a:rPr lang="en-GB" altLang="en-US" dirty="0"/>
              <a:t/>
            </a:r>
            <a:br>
              <a:rPr lang="en-GB" altLang="en-US" dirty="0"/>
            </a:br>
            <a:r>
              <a:rPr lang="en-GB" altLang="en-US" dirty="0"/>
              <a:t>@</a:t>
            </a:r>
            <a:r>
              <a:rPr lang="en-GB" altLang="en-US" dirty="0" err="1"/>
              <a:t>TeacherDevTrust</a:t>
            </a:r>
            <a:r>
              <a:rPr lang="en-GB" altLang="en-US" dirty="0"/>
              <a:t/>
            </a:r>
            <a:br>
              <a:rPr lang="en-GB" altLang="en-US" dirty="0"/>
            </a:br>
            <a:r>
              <a:rPr lang="en-GB" altLang="en-US" dirty="0"/>
              <a:t>@</a:t>
            </a:r>
            <a:r>
              <a:rPr lang="en-GB" altLang="en-US" dirty="0" err="1"/>
              <a:t>NTENetwork</a:t>
            </a:r>
            <a:endParaRPr lang="en-GB" altLang="en-US" dirty="0"/>
          </a:p>
          <a:p>
            <a:r>
              <a:rPr lang="en-GB" altLang="en-US" dirty="0"/>
              <a:t>@</a:t>
            </a:r>
            <a:r>
              <a:rPr lang="en-GB" altLang="en-US" dirty="0" err="1"/>
              <a:t>GoodCPDGuide</a:t>
            </a:r>
            <a:r>
              <a:rPr lang="en-GB" altLang="en-US" dirty="0"/>
              <a:t/>
            </a:r>
            <a:br>
              <a:rPr lang="en-GB" altLang="en-US" dirty="0"/>
            </a:br>
            <a:endParaRPr lang="en-GB" altLang="en-US" dirty="0"/>
          </a:p>
          <a:p>
            <a:r>
              <a:rPr lang="en-GB" altLang="en-US" dirty="0">
                <a:hlinkClick r:id="rId4"/>
              </a:rPr>
              <a:t>David.Weston@TDTrust.org</a:t>
            </a:r>
            <a:endParaRPr lang="en-GB" altLang="en-US" dirty="0"/>
          </a:p>
          <a:p>
            <a:r>
              <a:rPr lang="en-GB" altLang="en-US" dirty="0">
                <a:hlinkClick r:id="rId5"/>
              </a:rPr>
              <a:t>http://www.TDTrust.org/</a:t>
            </a:r>
            <a:r>
              <a:rPr lang="en-GB" altLang="en-US" dirty="0"/>
              <a:t/>
            </a:r>
            <a:br>
              <a:rPr lang="en-GB" altLang="en-US" dirty="0"/>
            </a:br>
            <a:r>
              <a:rPr lang="en-GB" altLang="en-US" dirty="0">
                <a:hlinkClick r:id="rId6"/>
              </a:rPr>
              <a:t>http://www.GoodCPDGuide.com/</a:t>
            </a:r>
            <a:endParaRPr lang="en-GB" altLang="en-US" dirty="0"/>
          </a:p>
          <a:p>
            <a:r>
              <a:rPr lang="en-GB" altLang="en-US" dirty="0"/>
              <a:t>020 7250 8276</a:t>
            </a:r>
          </a:p>
          <a:p>
            <a:endParaRPr lang="en-GB" dirty="0"/>
          </a:p>
        </p:txBody>
      </p:sp>
      <p:pic>
        <p:nvPicPr>
          <p:cNvPr id="7" name="Picture 4" descr="http://www.qkacademy.org.uk/Templates/images/branding_logo2.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116744" y="5229200"/>
            <a:ext cx="1117270" cy="111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057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p:cNvSpPr>
            <a:spLocks noGrp="1"/>
          </p:cNvSpPr>
          <p:nvPr>
            <p:ph type="title"/>
          </p:nvPr>
        </p:nvSpPr>
        <p:spPr/>
        <p:txBody>
          <a:bodyPr/>
          <a:lstStyle/>
          <a:p>
            <a:r>
              <a:rPr lang="en-GB" altLang="en-US" dirty="0" smtClean="0"/>
              <a:t>Why does professional learning matter?</a:t>
            </a:r>
          </a:p>
        </p:txBody>
      </p:sp>
      <p:graphicFrame>
        <p:nvGraphicFramePr>
          <p:cNvPr id="6147" name="Chart 6"/>
          <p:cNvGraphicFramePr>
            <a:graphicFrameLocks/>
          </p:cNvGraphicFramePr>
          <p:nvPr>
            <p:extLst>
              <p:ext uri="{D42A27DB-BD31-4B8C-83A1-F6EECF244321}">
                <p14:modId xmlns:p14="http://schemas.microsoft.com/office/powerpoint/2010/main" val="3475505290"/>
              </p:ext>
            </p:extLst>
          </p:nvPr>
        </p:nvGraphicFramePr>
        <p:xfrm>
          <a:off x="1746250" y="2157984"/>
          <a:ext cx="8921750" cy="3865962"/>
        </p:xfrm>
        <a:graphic>
          <a:graphicData uri="http://schemas.openxmlformats.org/presentationml/2006/ole">
            <mc:AlternateContent xmlns:mc="http://schemas.openxmlformats.org/markup-compatibility/2006">
              <mc:Choice xmlns:v="urn:schemas-microsoft-com:vml" Requires="v">
                <p:oleObj spid="_x0000_s2059" r:id="rId5" imgW="8919221" imgH="4858933" progId="Excel.Chart.8">
                  <p:embed/>
                </p:oleObj>
              </mc:Choice>
              <mc:Fallback>
                <p:oleObj r:id="rId5" imgW="8919221" imgH="4858933" progId="Excel.Char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6250" y="2157984"/>
                        <a:ext cx="8921750" cy="3865962"/>
                      </a:xfrm>
                      <a:prstGeom prst="rect">
                        <a:avLst/>
                      </a:prstGeom>
                      <a:noFill/>
                      <a:ln>
                        <a:noFill/>
                      </a:ln>
                      <a:extLst/>
                    </p:spPr>
                  </p:pic>
                </p:oleObj>
              </mc:Fallback>
            </mc:AlternateContent>
          </a:graphicData>
        </a:graphic>
      </p:graphicFrame>
      <p:sp>
        <p:nvSpPr>
          <p:cNvPr id="6148" name="Shape 100"/>
          <p:cNvSpPr txBox="1">
            <a:spLocks noChangeArrowheads="1"/>
          </p:cNvSpPr>
          <p:nvPr/>
        </p:nvSpPr>
        <p:spPr bwMode="auto">
          <a:xfrm>
            <a:off x="6142809" y="5945188"/>
            <a:ext cx="3130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Clr>
                <a:srgbClr val="000000"/>
              </a:buClr>
              <a:buSzPct val="79000"/>
              <a:buFont typeface="Arial" charset="0"/>
              <a:buNone/>
            </a:pPr>
            <a:r>
              <a:rPr lang="en-GB" altLang="en-US" sz="1800" dirty="0">
                <a:latin typeface="Georgia" pitchFamily="18" charset="0"/>
                <a:sym typeface="Georgia" pitchFamily="18" charset="0"/>
              </a:rPr>
              <a:t>Source: Sutton Trust (2011)</a:t>
            </a:r>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99590" y="5734050"/>
            <a:ext cx="89058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144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can great Professional learning do…</a:t>
            </a:r>
            <a:endParaRPr lang="en-GB" dirty="0"/>
          </a:p>
        </p:txBody>
      </p:sp>
      <p:sp>
        <p:nvSpPr>
          <p:cNvPr id="9" name="Text Placeholder 8"/>
          <p:cNvSpPr>
            <a:spLocks noGrp="1"/>
          </p:cNvSpPr>
          <p:nvPr>
            <p:ph type="body" idx="1"/>
          </p:nvPr>
        </p:nvSpPr>
        <p:spPr/>
        <p:txBody>
          <a:bodyPr/>
          <a:lstStyle/>
          <a:p>
            <a:r>
              <a:rPr lang="en-GB" dirty="0" smtClean="0"/>
              <a:t>… for teachers?</a:t>
            </a:r>
            <a:endParaRPr lang="en-GB"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646573321"/>
              </p:ext>
            </p:extLst>
          </p:nvPr>
        </p:nvGraphicFramePr>
        <p:xfrm>
          <a:off x="581025" y="2925763"/>
          <a:ext cx="5392738" cy="35189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 Placeholder 9"/>
          <p:cNvSpPr>
            <a:spLocks noGrp="1"/>
          </p:cNvSpPr>
          <p:nvPr>
            <p:ph type="body" sz="quarter" idx="3"/>
          </p:nvPr>
        </p:nvSpPr>
        <p:spPr/>
        <p:txBody>
          <a:bodyPr/>
          <a:lstStyle/>
          <a:p>
            <a:r>
              <a:rPr lang="en-GB" dirty="0" smtClean="0"/>
              <a:t>… for students?</a:t>
            </a:r>
            <a:endParaRPr lang="en-GB"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3721750753"/>
              </p:ext>
            </p:extLst>
          </p:nvPr>
        </p:nvGraphicFramePr>
        <p:xfrm>
          <a:off x="6218238" y="2804265"/>
          <a:ext cx="5392737" cy="38086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19403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mtClean="0"/>
              <a:t>Questions</a:t>
            </a:r>
          </a:p>
        </p:txBody>
      </p:sp>
      <p:sp>
        <p:nvSpPr>
          <p:cNvPr id="3" name="Content Placeholder 2"/>
          <p:cNvSpPr>
            <a:spLocks noGrp="1"/>
          </p:cNvSpPr>
          <p:nvPr>
            <p:ph idx="1"/>
          </p:nvPr>
        </p:nvSpPr>
        <p:spPr/>
        <p:txBody>
          <a:bodyPr>
            <a:normAutofit/>
          </a:bodyPr>
          <a:lstStyle/>
          <a:p>
            <a:r>
              <a:rPr lang="en-GB" altLang="en-US" sz="3200" dirty="0" smtClean="0"/>
              <a:t>How many of you have spent time trying to improve your teaching?</a:t>
            </a:r>
          </a:p>
          <a:p>
            <a:r>
              <a:rPr lang="en-GB" altLang="en-US" sz="3200" dirty="0" smtClean="0"/>
              <a:t>How many of you have been on courses to improve your teaching?</a:t>
            </a:r>
          </a:p>
          <a:p>
            <a:r>
              <a:rPr lang="en-GB" altLang="en-US" sz="3200" dirty="0" smtClean="0"/>
              <a:t>How many of you have read printed advice/books to improve your teaching?</a:t>
            </a:r>
          </a:p>
        </p:txBody>
      </p:sp>
    </p:spTree>
    <p:extLst>
      <p:ext uri="{BB962C8B-B14F-4D97-AF65-F5344CB8AC3E}">
        <p14:creationId xmlns:p14="http://schemas.microsoft.com/office/powerpoint/2010/main" val="1878425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mtClean="0"/>
              <a:t>The culture we all work in</a:t>
            </a:r>
          </a:p>
        </p:txBody>
      </p:sp>
      <p:sp>
        <p:nvSpPr>
          <p:cNvPr id="8195" name="Content Placeholder 2"/>
          <p:cNvSpPr>
            <a:spLocks noGrp="1"/>
          </p:cNvSpPr>
          <p:nvPr>
            <p:ph idx="1"/>
          </p:nvPr>
        </p:nvSpPr>
        <p:spPr/>
        <p:txBody>
          <a:bodyPr>
            <a:normAutofit/>
          </a:bodyPr>
          <a:lstStyle/>
          <a:p>
            <a:pPr marL="0" indent="0">
              <a:buNone/>
            </a:pPr>
            <a:r>
              <a:rPr lang="en-GB" altLang="en-US" sz="2800" i="1" dirty="0" smtClean="0"/>
              <a:t>“Teachers described CPD activities […] primarily delivered through lectures, presentations and discussion. Teachers reported little active learning.”</a:t>
            </a:r>
          </a:p>
          <a:p>
            <a:pPr marL="0" indent="0" algn="r">
              <a:buNone/>
            </a:pPr>
            <a:r>
              <a:rPr lang="en-GB" altLang="en-US" sz="2800" i="1" dirty="0" smtClean="0"/>
              <a:t>(</a:t>
            </a:r>
            <a:r>
              <a:rPr lang="en-GB" altLang="en-US" sz="2800" i="1" dirty="0" err="1" smtClean="0"/>
              <a:t>Opfer</a:t>
            </a:r>
            <a:r>
              <a:rPr lang="en-GB" altLang="en-US" sz="2800" i="1" dirty="0" smtClean="0"/>
              <a:t> et. al. for TDA, 2008)</a:t>
            </a:r>
          </a:p>
        </p:txBody>
      </p:sp>
    </p:spTree>
    <p:extLst>
      <p:ext uri="{BB962C8B-B14F-4D97-AF65-F5344CB8AC3E}">
        <p14:creationId xmlns:p14="http://schemas.microsoft.com/office/powerpoint/2010/main" val="1474096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smtClean="0"/>
              <a:t>Questions</a:t>
            </a:r>
          </a:p>
        </p:txBody>
      </p:sp>
      <p:sp>
        <p:nvSpPr>
          <p:cNvPr id="3" name="Content Placeholder 2"/>
          <p:cNvSpPr>
            <a:spLocks noGrp="1"/>
          </p:cNvSpPr>
          <p:nvPr>
            <p:ph idx="1"/>
          </p:nvPr>
        </p:nvSpPr>
        <p:spPr/>
        <p:txBody>
          <a:bodyPr>
            <a:noAutofit/>
          </a:bodyPr>
          <a:lstStyle/>
          <a:p>
            <a:r>
              <a:rPr lang="en-GB" altLang="en-US" sz="3200" dirty="0" smtClean="0"/>
              <a:t>How many people have ever watched a TV programme about diet/eating?</a:t>
            </a:r>
          </a:p>
          <a:p>
            <a:r>
              <a:rPr lang="en-GB" altLang="en-US" sz="3200" dirty="0" smtClean="0"/>
              <a:t>Keep your hands up if the programme made you aware of some new information</a:t>
            </a:r>
          </a:p>
          <a:p>
            <a:r>
              <a:rPr lang="en-GB" altLang="en-US" sz="3200" dirty="0" smtClean="0"/>
              <a:t>Keep your hands up if that TV programme (not something else) caused you to change your eating habits sustainably and successfully</a:t>
            </a:r>
          </a:p>
        </p:txBody>
      </p:sp>
    </p:spTree>
    <p:extLst>
      <p:ext uri="{BB962C8B-B14F-4D97-AF65-F5344CB8AC3E}">
        <p14:creationId xmlns:p14="http://schemas.microsoft.com/office/powerpoint/2010/main" val="2901096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habits is hard</a:t>
            </a:r>
            <a:endParaRPr lang="en-GB" dirty="0"/>
          </a:p>
        </p:txBody>
      </p:sp>
      <p:graphicFrame>
        <p:nvGraphicFramePr>
          <p:cNvPr id="4" name="Content Placeholder 3"/>
          <p:cNvGraphicFramePr>
            <a:graphicFrameLocks noGrp="1"/>
          </p:cNvGraphicFramePr>
          <p:nvPr>
            <p:ph idx="1"/>
            <p:extLst/>
          </p:nvPr>
        </p:nvGraphicFramePr>
        <p:xfrm>
          <a:off x="1959770" y="2493170"/>
          <a:ext cx="8272463" cy="2758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67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t>Learning happens</a:t>
            </a:r>
          </a:p>
        </p:txBody>
      </p:sp>
      <p:sp>
        <p:nvSpPr>
          <p:cNvPr id="17411" name="Content Placeholder 2"/>
          <p:cNvSpPr>
            <a:spLocks noGrp="1"/>
          </p:cNvSpPr>
          <p:nvPr>
            <p:ph idx="1"/>
          </p:nvPr>
        </p:nvSpPr>
        <p:spPr/>
        <p:txBody>
          <a:bodyPr>
            <a:normAutofit/>
          </a:bodyPr>
          <a:lstStyle/>
          <a:p>
            <a:r>
              <a:rPr lang="en-GB" altLang="en-US" sz="3200" dirty="0" smtClean="0"/>
              <a:t>When we are motivated to pay </a:t>
            </a:r>
            <a:r>
              <a:rPr lang="en-GB" altLang="en-US" sz="3200" b="1" dirty="0" smtClean="0"/>
              <a:t>attention</a:t>
            </a:r>
          </a:p>
          <a:p>
            <a:r>
              <a:rPr lang="en-GB" altLang="en-US" sz="3200" dirty="0" smtClean="0"/>
              <a:t>When we are motivated to remain </a:t>
            </a:r>
            <a:r>
              <a:rPr lang="en-GB" altLang="en-US" sz="3200" b="1" dirty="0" smtClean="0"/>
              <a:t>resilient</a:t>
            </a:r>
            <a:r>
              <a:rPr lang="en-GB" altLang="en-US" sz="3200" dirty="0" smtClean="0"/>
              <a:t> and put in the </a:t>
            </a:r>
            <a:r>
              <a:rPr lang="en-GB" altLang="en-US" sz="3200" b="1" dirty="0" smtClean="0"/>
              <a:t>time</a:t>
            </a:r>
            <a:r>
              <a:rPr lang="en-GB" altLang="en-US" sz="3200" dirty="0" smtClean="0"/>
              <a:t> and </a:t>
            </a:r>
            <a:r>
              <a:rPr lang="en-GB" altLang="en-US" sz="3200" b="1" dirty="0" smtClean="0"/>
              <a:t>effort </a:t>
            </a:r>
            <a:r>
              <a:rPr lang="en-GB" altLang="en-US" sz="3200" dirty="0" smtClean="0"/>
              <a:t> to reflect, practice, seek new </a:t>
            </a:r>
            <a:r>
              <a:rPr lang="en-GB" altLang="en-US" sz="3200" b="1" dirty="0" smtClean="0"/>
              <a:t>knowledge</a:t>
            </a:r>
          </a:p>
          <a:p>
            <a:r>
              <a:rPr lang="en-GB" altLang="en-US" sz="3200" dirty="0" smtClean="0"/>
              <a:t>When we have the opportunity to </a:t>
            </a:r>
            <a:r>
              <a:rPr lang="en-GB" altLang="en-US" sz="3200" b="1" dirty="0" smtClean="0"/>
              <a:t>connect</a:t>
            </a:r>
            <a:r>
              <a:rPr lang="en-GB" altLang="en-US" sz="3200" dirty="0" smtClean="0"/>
              <a:t> new learning, skill and theory to existing experience</a:t>
            </a:r>
          </a:p>
        </p:txBody>
      </p:sp>
    </p:spTree>
    <p:extLst>
      <p:ext uri="{BB962C8B-B14F-4D97-AF65-F5344CB8AC3E}">
        <p14:creationId xmlns:p14="http://schemas.microsoft.com/office/powerpoint/2010/main" val="3353993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Template>
  <TotalTime>423</TotalTime>
  <Words>1676</Words>
  <Application>Microsoft Office PowerPoint</Application>
  <PresentationFormat>Widescreen</PresentationFormat>
  <Paragraphs>161</Paragraphs>
  <Slides>23</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Georgia</vt:lpstr>
      <vt:lpstr>Gill Sans MT</vt:lpstr>
      <vt:lpstr>Tw Cen MT</vt:lpstr>
      <vt:lpstr>Wingdings</vt:lpstr>
      <vt:lpstr>Wingdings 2</vt:lpstr>
      <vt:lpstr>Dividend</vt:lpstr>
      <vt:lpstr>Microsoft Excel Chart</vt:lpstr>
      <vt:lpstr>Powerful Professional learning</vt:lpstr>
      <vt:lpstr>School professionals are amazing…</vt:lpstr>
      <vt:lpstr>Why does professional learning matter?</vt:lpstr>
      <vt:lpstr>What can great Professional learning do…</vt:lpstr>
      <vt:lpstr>Questions</vt:lpstr>
      <vt:lpstr>The culture we all work in</vt:lpstr>
      <vt:lpstr>Questions</vt:lpstr>
      <vt:lpstr>Changing habits is hard</vt:lpstr>
      <vt:lpstr>Learning happens</vt:lpstr>
      <vt:lpstr>Powerful professional learning is…</vt:lpstr>
      <vt:lpstr>Great leadership includes…</vt:lpstr>
      <vt:lpstr>Reflection</vt:lpstr>
      <vt:lpstr>PowerPoint Presentation</vt:lpstr>
      <vt:lpstr>PowerPoint Presentation</vt:lpstr>
      <vt:lpstr>Lesson Study</vt:lpstr>
      <vt:lpstr>PowerPoint Presentation</vt:lpstr>
      <vt:lpstr>Lesson Study…</vt:lpstr>
      <vt:lpstr>What have other teachers said about it?</vt:lpstr>
      <vt:lpstr>PowerPoint Presentation</vt:lpstr>
      <vt:lpstr>PowerPoint Presentation</vt:lpstr>
      <vt:lpstr>Research &amp; Evaluation</vt:lpstr>
      <vt:lpstr>Use and understand the evidence</vt:lpstr>
      <vt:lpstr>          Teacher Development Trust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Powerful Professional learning</dc:title>
  <dc:creator>David Weston</dc:creator>
  <cp:lastModifiedBy>Brendan Green</cp:lastModifiedBy>
  <cp:revision>15</cp:revision>
  <dcterms:created xsi:type="dcterms:W3CDTF">2014-09-01T09:38:36Z</dcterms:created>
  <dcterms:modified xsi:type="dcterms:W3CDTF">2014-10-08T15:10:04Z</dcterms:modified>
</cp:coreProperties>
</file>