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3" d="100"/>
          <a:sy n="193" d="100"/>
        </p:scale>
        <p:origin x="-2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4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5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2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3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3893-A514-EE4B-945E-D5788FD47E27}" type="datetimeFigureOut">
              <a:rPr lang="en-US" smtClean="0"/>
              <a:t>22/11/14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774F-9BB3-9F48-8156-958B61F7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40" y="0"/>
            <a:ext cx="91637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23" y="63413"/>
            <a:ext cx="317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/>
                <a:cs typeface="Century Gothic"/>
              </a:rPr>
              <a:t>The </a:t>
            </a: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Tip of The Tip </a:t>
            </a:r>
            <a:r>
              <a:rPr lang="en-US" sz="1200" b="1" dirty="0" smtClean="0">
                <a:latin typeface="Century Gothic"/>
                <a:cs typeface="Century Gothic"/>
              </a:rPr>
              <a:t>of the Iceberg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23" y="294352"/>
            <a:ext cx="317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/>
                <a:cs typeface="Century Gothic"/>
              </a:rPr>
              <a:t>The Tip of the Iceberg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76" y="501672"/>
            <a:ext cx="1960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Pinnacle: </a:t>
            </a:r>
            <a:r>
              <a:rPr lang="en-US" sz="1200" b="1" dirty="0" smtClean="0">
                <a:latin typeface="Century Gothic"/>
                <a:cs typeface="Century Gothic"/>
              </a:rPr>
              <a:t>An iceberg </a:t>
            </a:r>
          </a:p>
          <a:p>
            <a:r>
              <a:rPr lang="en-US" sz="1200" b="1" dirty="0">
                <a:latin typeface="Century Gothic"/>
                <a:cs typeface="Century Gothic"/>
              </a:rPr>
              <a:t>w</a:t>
            </a:r>
            <a:r>
              <a:rPr lang="en-US" sz="1200" b="1" dirty="0" smtClean="0">
                <a:latin typeface="Century Gothic"/>
                <a:cs typeface="Century Gothic"/>
              </a:rPr>
              <a:t>ith one or more spires.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4044" y="607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Wedge: </a:t>
            </a:r>
            <a:r>
              <a:rPr lang="en-US" sz="1200" b="1" dirty="0" smtClean="0">
                <a:latin typeface="Century Gothic"/>
                <a:cs typeface="Century Gothic"/>
              </a:rPr>
              <a:t>An iceberg with a steep edge on </a:t>
            </a:r>
          </a:p>
          <a:p>
            <a:pPr algn="r"/>
            <a:r>
              <a:rPr lang="en-US" sz="1200" b="1" dirty="0" smtClean="0">
                <a:latin typeface="Century Gothic"/>
                <a:cs typeface="Century Gothic"/>
              </a:rPr>
              <a:t>one side and a slope on the opposite side.</a:t>
            </a:r>
            <a:endParaRPr lang="en-US" sz="1200" b="1" dirty="0">
              <a:latin typeface="Century Gothic"/>
              <a:cs typeface="Century Gothic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3634" y="243460"/>
            <a:ext cx="2197784" cy="57458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30349" y="467180"/>
            <a:ext cx="2966611" cy="454019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74058" y="868559"/>
            <a:ext cx="2105661" cy="22648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43116" y="523858"/>
            <a:ext cx="580113" cy="522361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681" y="5994374"/>
            <a:ext cx="713363" cy="713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891942" y="6438034"/>
            <a:ext cx="251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Workload Conversation by</a:t>
            </a:r>
            <a:endParaRPr lang="en-US" sz="1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852" y="1805417"/>
            <a:ext cx="151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Recognition</a:t>
            </a:r>
            <a:endParaRPr lang="en-US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852" y="1375616"/>
            <a:ext cx="164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Face to Face</a:t>
            </a:r>
            <a:endParaRPr lang="en-US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111" y="2903424"/>
            <a:ext cx="1297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Wellbeing</a:t>
            </a:r>
            <a:endParaRPr lang="en-US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852" y="2171946"/>
            <a:ext cx="140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Leadership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9456" y="5007773"/>
            <a:ext cx="125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Workload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183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53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Greig City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McGill</dc:creator>
  <cp:lastModifiedBy>Ross McGill</cp:lastModifiedBy>
  <cp:revision>3</cp:revision>
  <dcterms:created xsi:type="dcterms:W3CDTF">2014-11-22T09:09:26Z</dcterms:created>
  <dcterms:modified xsi:type="dcterms:W3CDTF">2014-11-22T09:29:26Z</dcterms:modified>
</cp:coreProperties>
</file>