
<file path=[Content_Types].xml><?xml version="1.0" encoding="utf-8"?>
<Types xmlns="http://schemas.openxmlformats.org/package/2006/content-types">
  <Default Extension="png" ContentType="image/png"/>
  <Default Extension="bin" ContentType="application/vnd.openxmlformats-officedocument.oleObject"/>
  <Default Extension="xls" ContentType="application/vnd.ms-excel"/>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charts/chart1.xml" ContentType="application/vnd.openxmlformats-officedocument.drawingml.chart+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2"/>
  </p:notesMasterIdLst>
  <p:handoutMasterIdLst>
    <p:handoutMasterId r:id="rId53"/>
  </p:handoutMasterIdLst>
  <p:sldIdLst>
    <p:sldId id="358" r:id="rId2"/>
    <p:sldId id="381" r:id="rId3"/>
    <p:sldId id="359" r:id="rId4"/>
    <p:sldId id="331" r:id="rId5"/>
    <p:sldId id="312" r:id="rId6"/>
    <p:sldId id="384" r:id="rId7"/>
    <p:sldId id="385" r:id="rId8"/>
    <p:sldId id="330" r:id="rId9"/>
    <p:sldId id="316" r:id="rId10"/>
    <p:sldId id="315" r:id="rId11"/>
    <p:sldId id="317" r:id="rId12"/>
    <p:sldId id="318" r:id="rId13"/>
    <p:sldId id="319" r:id="rId14"/>
    <p:sldId id="320" r:id="rId15"/>
    <p:sldId id="321" r:id="rId16"/>
    <p:sldId id="322" r:id="rId17"/>
    <p:sldId id="323" r:id="rId18"/>
    <p:sldId id="324" r:id="rId19"/>
    <p:sldId id="325" r:id="rId20"/>
    <p:sldId id="326" r:id="rId21"/>
    <p:sldId id="327" r:id="rId22"/>
    <p:sldId id="328" r:id="rId23"/>
    <p:sldId id="286" r:id="rId24"/>
    <p:sldId id="311" r:id="rId25"/>
    <p:sldId id="287" r:id="rId26"/>
    <p:sldId id="280" r:id="rId27"/>
    <p:sldId id="363" r:id="rId28"/>
    <p:sldId id="364" r:id="rId29"/>
    <p:sldId id="365" r:id="rId30"/>
    <p:sldId id="366" r:id="rId31"/>
    <p:sldId id="367" r:id="rId32"/>
    <p:sldId id="368" r:id="rId33"/>
    <p:sldId id="369" r:id="rId34"/>
    <p:sldId id="370" r:id="rId35"/>
    <p:sldId id="290" r:id="rId36"/>
    <p:sldId id="266" r:id="rId37"/>
    <p:sldId id="271" r:id="rId38"/>
    <p:sldId id="293" r:id="rId39"/>
    <p:sldId id="282" r:id="rId40"/>
    <p:sldId id="281" r:id="rId41"/>
    <p:sldId id="283" r:id="rId42"/>
    <p:sldId id="272" r:id="rId43"/>
    <p:sldId id="284" r:id="rId44"/>
    <p:sldId id="383" r:id="rId45"/>
    <p:sldId id="374" r:id="rId46"/>
    <p:sldId id="378" r:id="rId47"/>
    <p:sldId id="382" r:id="rId48"/>
    <p:sldId id="360" r:id="rId49"/>
    <p:sldId id="361" r:id="rId50"/>
    <p:sldId id="362" r:id="rId5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2962" autoAdjust="0"/>
  </p:normalViewPr>
  <p:slideViewPr>
    <p:cSldViewPr snapToGrid="0" snapToObjects="1">
      <p:cViewPr varScale="1">
        <p:scale>
          <a:sx n="39" d="100"/>
          <a:sy n="39" d="100"/>
        </p:scale>
        <p:origin x="2286" y="54"/>
      </p:cViewPr>
      <p:guideLst>
        <p:guide orient="horz" pos="2160"/>
        <p:guide pos="2880"/>
      </p:guideLst>
    </p:cSldViewPr>
  </p:slideViewPr>
  <p:notesTextViewPr>
    <p:cViewPr>
      <p:scale>
        <a:sx n="3" d="2"/>
        <a:sy n="3" d="2"/>
      </p:scale>
      <p:origin x="0" y="0"/>
    </p:cViewPr>
  </p:notesTextViewPr>
  <p:sorterViewPr>
    <p:cViewPr varScale="1">
      <p:scale>
        <a:sx n="1" d="1"/>
        <a:sy n="1" d="1"/>
      </p:scale>
      <p:origin x="0" y="-1492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Effect Size</c:v>
                </c:pt>
              </c:strCache>
            </c:strRef>
          </c:tx>
          <c:spPr>
            <a:solidFill>
              <a:srgbClr val="73297C"/>
            </a:solidFill>
          </c:spPr>
          <c:invertIfNegative val="0"/>
          <c:cat>
            <c:strRef>
              <c:f>Sheet1!$A$2:$A$6</c:f>
              <c:strCache>
                <c:ptCount val="5"/>
                <c:pt idx="0">
                  <c:v>Establishing goals and expectations</c:v>
                </c:pt>
                <c:pt idx="1">
                  <c:v>Resourcing strategically</c:v>
                </c:pt>
                <c:pt idx="2">
                  <c:v>Ensuring quality teaching</c:v>
                </c:pt>
                <c:pt idx="3">
                  <c:v>Leading teacher learning and development</c:v>
                </c:pt>
                <c:pt idx="4">
                  <c:v>Ensuring an orderly and safe environment</c:v>
                </c:pt>
              </c:strCache>
            </c:strRef>
          </c:cat>
          <c:val>
            <c:numRef>
              <c:f>Sheet1!$B$2:$B$6</c:f>
              <c:numCache>
                <c:formatCode>General</c:formatCode>
                <c:ptCount val="5"/>
                <c:pt idx="0">
                  <c:v>0.42</c:v>
                </c:pt>
                <c:pt idx="1">
                  <c:v>0.31</c:v>
                </c:pt>
                <c:pt idx="2">
                  <c:v>0.42</c:v>
                </c:pt>
                <c:pt idx="3">
                  <c:v>0.84</c:v>
                </c:pt>
                <c:pt idx="4">
                  <c:v>0.27</c:v>
                </c:pt>
              </c:numCache>
            </c:numRef>
          </c:val>
        </c:ser>
        <c:dLbls>
          <c:showLegendKey val="0"/>
          <c:showVal val="0"/>
          <c:showCatName val="0"/>
          <c:showSerName val="0"/>
          <c:showPercent val="0"/>
          <c:showBubbleSize val="0"/>
        </c:dLbls>
        <c:gapWidth val="150"/>
        <c:axId val="313212456"/>
        <c:axId val="313212848"/>
      </c:barChart>
      <c:catAx>
        <c:axId val="313212456"/>
        <c:scaling>
          <c:orientation val="minMax"/>
        </c:scaling>
        <c:delete val="0"/>
        <c:axPos val="l"/>
        <c:numFmt formatCode="General" sourceLinked="1"/>
        <c:majorTickMark val="out"/>
        <c:minorTickMark val="none"/>
        <c:tickLblPos val="nextTo"/>
        <c:txPr>
          <a:bodyPr/>
          <a:lstStyle/>
          <a:p>
            <a:pPr>
              <a:defRPr sz="2000"/>
            </a:pPr>
            <a:endParaRPr lang="en-US"/>
          </a:p>
        </c:txPr>
        <c:crossAx val="313212848"/>
        <c:crosses val="autoZero"/>
        <c:auto val="1"/>
        <c:lblAlgn val="ctr"/>
        <c:lblOffset val="100"/>
        <c:noMultiLvlLbl val="0"/>
      </c:catAx>
      <c:valAx>
        <c:axId val="313212848"/>
        <c:scaling>
          <c:orientation val="minMax"/>
        </c:scaling>
        <c:delete val="0"/>
        <c:axPos val="b"/>
        <c:majorGridlines/>
        <c:title>
          <c:tx>
            <c:rich>
              <a:bodyPr/>
              <a:lstStyle/>
              <a:p>
                <a:pPr>
                  <a:defRPr sz="2000" b="0" i="0" u="none" strike="noStrike" baseline="0">
                    <a:solidFill>
                      <a:srgbClr val="000000"/>
                    </a:solidFill>
                    <a:latin typeface="Calibri"/>
                    <a:ea typeface="Calibri"/>
                    <a:cs typeface="Calibri"/>
                  </a:defRPr>
                </a:pPr>
                <a:r>
                  <a:rPr lang="en-GB"/>
                  <a:t>Effect Size</a:t>
                </a:r>
              </a:p>
            </c:rich>
          </c:tx>
          <c:overlay val="0"/>
        </c:title>
        <c:numFmt formatCode="General" sourceLinked="1"/>
        <c:majorTickMark val="out"/>
        <c:minorTickMark val="none"/>
        <c:tickLblPos val="nextTo"/>
        <c:crossAx val="313212456"/>
        <c:crosses val="autoZero"/>
        <c:crossBetween val="between"/>
      </c:valAx>
      <c:spPr>
        <a:noFill/>
        <a:ln w="25397">
          <a:noFill/>
        </a:ln>
      </c:spPr>
    </c:plotArea>
    <c:plotVisOnly val="1"/>
    <c:dispBlanksAs val="gap"/>
    <c:showDLblsOverMax val="0"/>
  </c:chart>
  <c:spPr>
    <a:ln>
      <a:noFill/>
    </a:ln>
  </c:sp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007C39-9F04-4216-97EC-04D18E32123B}" type="doc">
      <dgm:prSet loTypeId="urn:microsoft.com/office/officeart/2005/8/layout/cycle2" loCatId="cycle" qsTypeId="urn:microsoft.com/office/officeart/2005/8/quickstyle/simple1" qsCatId="simple" csTypeId="urn:microsoft.com/office/officeart/2005/8/colors/colorful1" csCatId="colorful" phldr="1"/>
      <dgm:spPr/>
      <dgm:t>
        <a:bodyPr/>
        <a:lstStyle/>
        <a:p>
          <a:endParaRPr lang="en-GB"/>
        </a:p>
      </dgm:t>
    </dgm:pt>
    <dgm:pt modelId="{D9471807-7AF7-4355-91CA-F93AAD2E3AB1}">
      <dgm:prSet phldrT="[Text]"/>
      <dgm:spPr/>
      <dgm:t>
        <a:bodyPr/>
        <a:lstStyle/>
        <a:p>
          <a:r>
            <a:rPr lang="en-GB" dirty="0" smtClean="0"/>
            <a:t>Confidence</a:t>
          </a:r>
          <a:endParaRPr lang="en-GB" dirty="0"/>
        </a:p>
      </dgm:t>
    </dgm:pt>
    <dgm:pt modelId="{A16129EE-D99C-4FAA-B114-6A035057DBBE}" type="parTrans" cxnId="{0A813B55-CADF-4879-B526-1E52A16D7834}">
      <dgm:prSet/>
      <dgm:spPr/>
      <dgm:t>
        <a:bodyPr/>
        <a:lstStyle/>
        <a:p>
          <a:endParaRPr lang="en-GB"/>
        </a:p>
      </dgm:t>
    </dgm:pt>
    <dgm:pt modelId="{D754BF55-0F94-4C99-8E6E-349590B87BF1}" type="sibTrans" cxnId="{0A813B55-CADF-4879-B526-1E52A16D7834}">
      <dgm:prSet/>
      <dgm:spPr/>
      <dgm:t>
        <a:bodyPr/>
        <a:lstStyle/>
        <a:p>
          <a:endParaRPr lang="en-GB"/>
        </a:p>
      </dgm:t>
    </dgm:pt>
    <dgm:pt modelId="{05507BDA-7E95-450A-8DB1-51AA5893E675}">
      <dgm:prSet phldrT="[Text]"/>
      <dgm:spPr/>
      <dgm:t>
        <a:bodyPr/>
        <a:lstStyle/>
        <a:p>
          <a:r>
            <a:rPr lang="en-GB" dirty="0" smtClean="0"/>
            <a:t>Self - Efficacy</a:t>
          </a:r>
          <a:endParaRPr lang="en-GB" dirty="0"/>
        </a:p>
      </dgm:t>
    </dgm:pt>
    <dgm:pt modelId="{E59D4A27-EA59-45FC-9F3A-708D225ADD20}" type="parTrans" cxnId="{0D4A3053-1DBD-4927-AC8F-5FC9F1F421AB}">
      <dgm:prSet/>
      <dgm:spPr/>
      <dgm:t>
        <a:bodyPr/>
        <a:lstStyle/>
        <a:p>
          <a:endParaRPr lang="en-GB"/>
        </a:p>
      </dgm:t>
    </dgm:pt>
    <dgm:pt modelId="{4B4EADEF-362C-4431-8355-10458EF65A1C}" type="sibTrans" cxnId="{0D4A3053-1DBD-4927-AC8F-5FC9F1F421AB}">
      <dgm:prSet/>
      <dgm:spPr/>
      <dgm:t>
        <a:bodyPr/>
        <a:lstStyle/>
        <a:p>
          <a:endParaRPr lang="en-GB"/>
        </a:p>
      </dgm:t>
    </dgm:pt>
    <dgm:pt modelId="{98A38A46-ECA9-4ECA-B590-4A3F025F66A0}">
      <dgm:prSet phldrT="[Text]"/>
      <dgm:spPr/>
      <dgm:t>
        <a:bodyPr/>
        <a:lstStyle/>
        <a:p>
          <a:r>
            <a:rPr lang="en-GB" dirty="0" smtClean="0"/>
            <a:t>Enjoyment</a:t>
          </a:r>
          <a:endParaRPr lang="en-GB" dirty="0"/>
        </a:p>
      </dgm:t>
    </dgm:pt>
    <dgm:pt modelId="{77996CBA-EBA2-407B-8D70-850946D6CBB9}" type="parTrans" cxnId="{46AFB421-E28F-44DF-991D-A3D443A973F8}">
      <dgm:prSet/>
      <dgm:spPr/>
      <dgm:t>
        <a:bodyPr/>
        <a:lstStyle/>
        <a:p>
          <a:endParaRPr lang="en-GB"/>
        </a:p>
      </dgm:t>
    </dgm:pt>
    <dgm:pt modelId="{8ED3E893-98E2-45C6-9CEA-A56A059B4E72}" type="sibTrans" cxnId="{46AFB421-E28F-44DF-991D-A3D443A973F8}">
      <dgm:prSet/>
      <dgm:spPr/>
      <dgm:t>
        <a:bodyPr/>
        <a:lstStyle/>
        <a:p>
          <a:endParaRPr lang="en-GB"/>
        </a:p>
      </dgm:t>
    </dgm:pt>
    <dgm:pt modelId="{24573F54-7BDF-4795-BB4F-B76274BC9D33}">
      <dgm:prSet phldrT="[Text]"/>
      <dgm:spPr/>
      <dgm:t>
        <a:bodyPr/>
        <a:lstStyle/>
        <a:p>
          <a:r>
            <a:rPr lang="en-GB" dirty="0" smtClean="0"/>
            <a:t>Change - maker</a:t>
          </a:r>
          <a:endParaRPr lang="en-GB" dirty="0"/>
        </a:p>
      </dgm:t>
    </dgm:pt>
    <dgm:pt modelId="{20339CAC-8878-46D8-BE95-6873E5F6B217}" type="parTrans" cxnId="{F8392D62-8F96-4BE7-95E5-40AF63726DD2}">
      <dgm:prSet/>
      <dgm:spPr/>
      <dgm:t>
        <a:bodyPr/>
        <a:lstStyle/>
        <a:p>
          <a:endParaRPr lang="en-GB"/>
        </a:p>
      </dgm:t>
    </dgm:pt>
    <dgm:pt modelId="{15FBFA2B-1FAC-42F9-A347-B0A13FE90498}" type="sibTrans" cxnId="{F8392D62-8F96-4BE7-95E5-40AF63726DD2}">
      <dgm:prSet/>
      <dgm:spPr/>
      <dgm:t>
        <a:bodyPr/>
        <a:lstStyle/>
        <a:p>
          <a:endParaRPr lang="en-GB"/>
        </a:p>
      </dgm:t>
    </dgm:pt>
    <dgm:pt modelId="{8CB57BC4-F05E-481E-A6D8-164E37184AEB}">
      <dgm:prSet phldrT="[Text]"/>
      <dgm:spPr/>
      <dgm:t>
        <a:bodyPr/>
        <a:lstStyle/>
        <a:p>
          <a:r>
            <a:rPr lang="en-GB" dirty="0" smtClean="0"/>
            <a:t>Change enthusiasm</a:t>
          </a:r>
          <a:endParaRPr lang="en-GB" dirty="0"/>
        </a:p>
      </dgm:t>
    </dgm:pt>
    <dgm:pt modelId="{8104B69B-2F31-4861-BE51-BC9B222FA30C}" type="parTrans" cxnId="{73526780-AD98-4839-B3DE-9D84D35E0CE1}">
      <dgm:prSet/>
      <dgm:spPr/>
      <dgm:t>
        <a:bodyPr/>
        <a:lstStyle/>
        <a:p>
          <a:endParaRPr lang="en-GB"/>
        </a:p>
      </dgm:t>
    </dgm:pt>
    <dgm:pt modelId="{DA1637D2-01F9-4A17-ADE2-DDDB2E2F8080}" type="sibTrans" cxnId="{73526780-AD98-4839-B3DE-9D84D35E0CE1}">
      <dgm:prSet/>
      <dgm:spPr/>
      <dgm:t>
        <a:bodyPr/>
        <a:lstStyle/>
        <a:p>
          <a:endParaRPr lang="en-GB"/>
        </a:p>
      </dgm:t>
    </dgm:pt>
    <dgm:pt modelId="{590C7CFA-4B15-440E-9C49-F7DE7CECB102}" type="pres">
      <dgm:prSet presAssocID="{B6007C39-9F04-4216-97EC-04D18E32123B}" presName="cycle" presStyleCnt="0">
        <dgm:presLayoutVars>
          <dgm:dir/>
          <dgm:resizeHandles val="exact"/>
        </dgm:presLayoutVars>
      </dgm:prSet>
      <dgm:spPr/>
      <dgm:t>
        <a:bodyPr/>
        <a:lstStyle/>
        <a:p>
          <a:endParaRPr lang="en-GB"/>
        </a:p>
      </dgm:t>
    </dgm:pt>
    <dgm:pt modelId="{B20C2247-651C-4929-998E-152A759F6B18}" type="pres">
      <dgm:prSet presAssocID="{D9471807-7AF7-4355-91CA-F93AAD2E3AB1}" presName="node" presStyleLbl="node1" presStyleIdx="0" presStyleCnt="5">
        <dgm:presLayoutVars>
          <dgm:bulletEnabled val="1"/>
        </dgm:presLayoutVars>
      </dgm:prSet>
      <dgm:spPr/>
      <dgm:t>
        <a:bodyPr/>
        <a:lstStyle/>
        <a:p>
          <a:endParaRPr lang="en-GB"/>
        </a:p>
      </dgm:t>
    </dgm:pt>
    <dgm:pt modelId="{F6A862E2-A99C-4EAF-944A-FCABF5B0B66D}" type="pres">
      <dgm:prSet presAssocID="{D754BF55-0F94-4C99-8E6E-349590B87BF1}" presName="sibTrans" presStyleLbl="sibTrans2D1" presStyleIdx="0" presStyleCnt="5"/>
      <dgm:spPr/>
      <dgm:t>
        <a:bodyPr/>
        <a:lstStyle/>
        <a:p>
          <a:endParaRPr lang="en-GB"/>
        </a:p>
      </dgm:t>
    </dgm:pt>
    <dgm:pt modelId="{7219973E-B3EC-4893-B538-604926D2F318}" type="pres">
      <dgm:prSet presAssocID="{D754BF55-0F94-4C99-8E6E-349590B87BF1}" presName="connectorText" presStyleLbl="sibTrans2D1" presStyleIdx="0" presStyleCnt="5"/>
      <dgm:spPr/>
      <dgm:t>
        <a:bodyPr/>
        <a:lstStyle/>
        <a:p>
          <a:endParaRPr lang="en-GB"/>
        </a:p>
      </dgm:t>
    </dgm:pt>
    <dgm:pt modelId="{DB0683BF-202E-4FEC-97F6-1FC6C8C59C5C}" type="pres">
      <dgm:prSet presAssocID="{05507BDA-7E95-450A-8DB1-51AA5893E675}" presName="node" presStyleLbl="node1" presStyleIdx="1" presStyleCnt="5">
        <dgm:presLayoutVars>
          <dgm:bulletEnabled val="1"/>
        </dgm:presLayoutVars>
      </dgm:prSet>
      <dgm:spPr/>
      <dgm:t>
        <a:bodyPr/>
        <a:lstStyle/>
        <a:p>
          <a:endParaRPr lang="en-GB"/>
        </a:p>
      </dgm:t>
    </dgm:pt>
    <dgm:pt modelId="{1EB79851-66EE-486B-A915-3EA48B7B57D1}" type="pres">
      <dgm:prSet presAssocID="{4B4EADEF-362C-4431-8355-10458EF65A1C}" presName="sibTrans" presStyleLbl="sibTrans2D1" presStyleIdx="1" presStyleCnt="5"/>
      <dgm:spPr/>
      <dgm:t>
        <a:bodyPr/>
        <a:lstStyle/>
        <a:p>
          <a:endParaRPr lang="en-GB"/>
        </a:p>
      </dgm:t>
    </dgm:pt>
    <dgm:pt modelId="{E7CA56AB-2719-4CDB-A378-6DE05313D9D2}" type="pres">
      <dgm:prSet presAssocID="{4B4EADEF-362C-4431-8355-10458EF65A1C}" presName="connectorText" presStyleLbl="sibTrans2D1" presStyleIdx="1" presStyleCnt="5"/>
      <dgm:spPr/>
      <dgm:t>
        <a:bodyPr/>
        <a:lstStyle/>
        <a:p>
          <a:endParaRPr lang="en-GB"/>
        </a:p>
      </dgm:t>
    </dgm:pt>
    <dgm:pt modelId="{5B7591BF-51A3-42C8-9D56-B70C23351193}" type="pres">
      <dgm:prSet presAssocID="{98A38A46-ECA9-4ECA-B590-4A3F025F66A0}" presName="node" presStyleLbl="node1" presStyleIdx="2" presStyleCnt="5">
        <dgm:presLayoutVars>
          <dgm:bulletEnabled val="1"/>
        </dgm:presLayoutVars>
      </dgm:prSet>
      <dgm:spPr/>
      <dgm:t>
        <a:bodyPr/>
        <a:lstStyle/>
        <a:p>
          <a:endParaRPr lang="en-GB"/>
        </a:p>
      </dgm:t>
    </dgm:pt>
    <dgm:pt modelId="{578E94C7-A32B-453A-969B-C9A62576863A}" type="pres">
      <dgm:prSet presAssocID="{8ED3E893-98E2-45C6-9CEA-A56A059B4E72}" presName="sibTrans" presStyleLbl="sibTrans2D1" presStyleIdx="2" presStyleCnt="5"/>
      <dgm:spPr/>
      <dgm:t>
        <a:bodyPr/>
        <a:lstStyle/>
        <a:p>
          <a:endParaRPr lang="en-GB"/>
        </a:p>
      </dgm:t>
    </dgm:pt>
    <dgm:pt modelId="{92F61027-C607-453B-9AEA-716D05F8B759}" type="pres">
      <dgm:prSet presAssocID="{8ED3E893-98E2-45C6-9CEA-A56A059B4E72}" presName="connectorText" presStyleLbl="sibTrans2D1" presStyleIdx="2" presStyleCnt="5"/>
      <dgm:spPr/>
      <dgm:t>
        <a:bodyPr/>
        <a:lstStyle/>
        <a:p>
          <a:endParaRPr lang="en-GB"/>
        </a:p>
      </dgm:t>
    </dgm:pt>
    <dgm:pt modelId="{0F59BDD8-9324-44B8-9403-3AFA968D2236}" type="pres">
      <dgm:prSet presAssocID="{24573F54-7BDF-4795-BB4F-B76274BC9D33}" presName="node" presStyleLbl="node1" presStyleIdx="3" presStyleCnt="5">
        <dgm:presLayoutVars>
          <dgm:bulletEnabled val="1"/>
        </dgm:presLayoutVars>
      </dgm:prSet>
      <dgm:spPr/>
      <dgm:t>
        <a:bodyPr/>
        <a:lstStyle/>
        <a:p>
          <a:endParaRPr lang="en-GB"/>
        </a:p>
      </dgm:t>
    </dgm:pt>
    <dgm:pt modelId="{659B36D4-9DFC-4094-BE06-74802BAA318F}" type="pres">
      <dgm:prSet presAssocID="{15FBFA2B-1FAC-42F9-A347-B0A13FE90498}" presName="sibTrans" presStyleLbl="sibTrans2D1" presStyleIdx="3" presStyleCnt="5"/>
      <dgm:spPr/>
      <dgm:t>
        <a:bodyPr/>
        <a:lstStyle/>
        <a:p>
          <a:endParaRPr lang="en-GB"/>
        </a:p>
      </dgm:t>
    </dgm:pt>
    <dgm:pt modelId="{0481E310-61F5-4440-8A45-676E3757D73F}" type="pres">
      <dgm:prSet presAssocID="{15FBFA2B-1FAC-42F9-A347-B0A13FE90498}" presName="connectorText" presStyleLbl="sibTrans2D1" presStyleIdx="3" presStyleCnt="5"/>
      <dgm:spPr/>
      <dgm:t>
        <a:bodyPr/>
        <a:lstStyle/>
        <a:p>
          <a:endParaRPr lang="en-GB"/>
        </a:p>
      </dgm:t>
    </dgm:pt>
    <dgm:pt modelId="{3E84A0B0-7AF3-44A2-89C7-3350F1851216}" type="pres">
      <dgm:prSet presAssocID="{8CB57BC4-F05E-481E-A6D8-164E37184AEB}" presName="node" presStyleLbl="node1" presStyleIdx="4" presStyleCnt="5">
        <dgm:presLayoutVars>
          <dgm:bulletEnabled val="1"/>
        </dgm:presLayoutVars>
      </dgm:prSet>
      <dgm:spPr/>
      <dgm:t>
        <a:bodyPr/>
        <a:lstStyle/>
        <a:p>
          <a:endParaRPr lang="en-GB"/>
        </a:p>
      </dgm:t>
    </dgm:pt>
    <dgm:pt modelId="{5CF8CDC8-A238-4A49-8A57-080E9305964D}" type="pres">
      <dgm:prSet presAssocID="{DA1637D2-01F9-4A17-ADE2-DDDB2E2F8080}" presName="sibTrans" presStyleLbl="sibTrans2D1" presStyleIdx="4" presStyleCnt="5"/>
      <dgm:spPr/>
      <dgm:t>
        <a:bodyPr/>
        <a:lstStyle/>
        <a:p>
          <a:endParaRPr lang="en-GB"/>
        </a:p>
      </dgm:t>
    </dgm:pt>
    <dgm:pt modelId="{5F4A7727-725F-455F-A702-999E41E143A8}" type="pres">
      <dgm:prSet presAssocID="{DA1637D2-01F9-4A17-ADE2-DDDB2E2F8080}" presName="connectorText" presStyleLbl="sibTrans2D1" presStyleIdx="4" presStyleCnt="5"/>
      <dgm:spPr/>
      <dgm:t>
        <a:bodyPr/>
        <a:lstStyle/>
        <a:p>
          <a:endParaRPr lang="en-GB"/>
        </a:p>
      </dgm:t>
    </dgm:pt>
  </dgm:ptLst>
  <dgm:cxnLst>
    <dgm:cxn modelId="{B3428FD6-D8E4-47D1-B372-AAA19C7124BC}" type="presOf" srcId="{8ED3E893-98E2-45C6-9CEA-A56A059B4E72}" destId="{578E94C7-A32B-453A-969B-C9A62576863A}" srcOrd="0" destOrd="0" presId="urn:microsoft.com/office/officeart/2005/8/layout/cycle2"/>
    <dgm:cxn modelId="{0D4A3053-1DBD-4927-AC8F-5FC9F1F421AB}" srcId="{B6007C39-9F04-4216-97EC-04D18E32123B}" destId="{05507BDA-7E95-450A-8DB1-51AA5893E675}" srcOrd="1" destOrd="0" parTransId="{E59D4A27-EA59-45FC-9F3A-708D225ADD20}" sibTransId="{4B4EADEF-362C-4431-8355-10458EF65A1C}"/>
    <dgm:cxn modelId="{EBB2F1C8-6BE6-455F-94B8-755F5D068BD8}" type="presOf" srcId="{DA1637D2-01F9-4A17-ADE2-DDDB2E2F8080}" destId="{5F4A7727-725F-455F-A702-999E41E143A8}" srcOrd="1" destOrd="0" presId="urn:microsoft.com/office/officeart/2005/8/layout/cycle2"/>
    <dgm:cxn modelId="{58EA5CDF-A355-4572-A298-532614993B78}" type="presOf" srcId="{D9471807-7AF7-4355-91CA-F93AAD2E3AB1}" destId="{B20C2247-651C-4929-998E-152A759F6B18}" srcOrd="0" destOrd="0" presId="urn:microsoft.com/office/officeart/2005/8/layout/cycle2"/>
    <dgm:cxn modelId="{8373E7A1-B1D5-483D-ABC5-8567FD41CDB0}" type="presOf" srcId="{D754BF55-0F94-4C99-8E6E-349590B87BF1}" destId="{7219973E-B3EC-4893-B538-604926D2F318}" srcOrd="1" destOrd="0" presId="urn:microsoft.com/office/officeart/2005/8/layout/cycle2"/>
    <dgm:cxn modelId="{F8392D62-8F96-4BE7-95E5-40AF63726DD2}" srcId="{B6007C39-9F04-4216-97EC-04D18E32123B}" destId="{24573F54-7BDF-4795-BB4F-B76274BC9D33}" srcOrd="3" destOrd="0" parTransId="{20339CAC-8878-46D8-BE95-6873E5F6B217}" sibTransId="{15FBFA2B-1FAC-42F9-A347-B0A13FE90498}"/>
    <dgm:cxn modelId="{F2F193A3-9D7E-4D37-ABA5-674E5F368C9A}" type="presOf" srcId="{D754BF55-0F94-4C99-8E6E-349590B87BF1}" destId="{F6A862E2-A99C-4EAF-944A-FCABF5B0B66D}" srcOrd="0" destOrd="0" presId="urn:microsoft.com/office/officeart/2005/8/layout/cycle2"/>
    <dgm:cxn modelId="{5F0E951C-F48F-47CE-8F2C-F3D411E9C741}" type="presOf" srcId="{05507BDA-7E95-450A-8DB1-51AA5893E675}" destId="{DB0683BF-202E-4FEC-97F6-1FC6C8C59C5C}" srcOrd="0" destOrd="0" presId="urn:microsoft.com/office/officeart/2005/8/layout/cycle2"/>
    <dgm:cxn modelId="{0A813B55-CADF-4879-B526-1E52A16D7834}" srcId="{B6007C39-9F04-4216-97EC-04D18E32123B}" destId="{D9471807-7AF7-4355-91CA-F93AAD2E3AB1}" srcOrd="0" destOrd="0" parTransId="{A16129EE-D99C-4FAA-B114-6A035057DBBE}" sibTransId="{D754BF55-0F94-4C99-8E6E-349590B87BF1}"/>
    <dgm:cxn modelId="{FB2CCD42-4A8F-4BCD-B684-18D5FF3F65A4}" type="presOf" srcId="{4B4EADEF-362C-4431-8355-10458EF65A1C}" destId="{E7CA56AB-2719-4CDB-A378-6DE05313D9D2}" srcOrd="1" destOrd="0" presId="urn:microsoft.com/office/officeart/2005/8/layout/cycle2"/>
    <dgm:cxn modelId="{73526780-AD98-4839-B3DE-9D84D35E0CE1}" srcId="{B6007C39-9F04-4216-97EC-04D18E32123B}" destId="{8CB57BC4-F05E-481E-A6D8-164E37184AEB}" srcOrd="4" destOrd="0" parTransId="{8104B69B-2F31-4861-BE51-BC9B222FA30C}" sibTransId="{DA1637D2-01F9-4A17-ADE2-DDDB2E2F8080}"/>
    <dgm:cxn modelId="{B5305FB0-F575-46D1-A129-501B88A641CE}" type="presOf" srcId="{4B4EADEF-362C-4431-8355-10458EF65A1C}" destId="{1EB79851-66EE-486B-A915-3EA48B7B57D1}" srcOrd="0" destOrd="0" presId="urn:microsoft.com/office/officeart/2005/8/layout/cycle2"/>
    <dgm:cxn modelId="{5DB00A7E-306F-44AF-9DA5-6E8317394634}" type="presOf" srcId="{DA1637D2-01F9-4A17-ADE2-DDDB2E2F8080}" destId="{5CF8CDC8-A238-4A49-8A57-080E9305964D}" srcOrd="0" destOrd="0" presId="urn:microsoft.com/office/officeart/2005/8/layout/cycle2"/>
    <dgm:cxn modelId="{087FA802-B42A-4E25-9DFF-50BF51CADA1B}" type="presOf" srcId="{B6007C39-9F04-4216-97EC-04D18E32123B}" destId="{590C7CFA-4B15-440E-9C49-F7DE7CECB102}" srcOrd="0" destOrd="0" presId="urn:microsoft.com/office/officeart/2005/8/layout/cycle2"/>
    <dgm:cxn modelId="{584E5169-E899-4E7D-876A-39E7E49CBE7A}" type="presOf" srcId="{8CB57BC4-F05E-481E-A6D8-164E37184AEB}" destId="{3E84A0B0-7AF3-44A2-89C7-3350F1851216}" srcOrd="0" destOrd="0" presId="urn:microsoft.com/office/officeart/2005/8/layout/cycle2"/>
    <dgm:cxn modelId="{2F4715CC-C20A-4D4A-9F94-66F7227ABB65}" type="presOf" srcId="{24573F54-7BDF-4795-BB4F-B76274BC9D33}" destId="{0F59BDD8-9324-44B8-9403-3AFA968D2236}" srcOrd="0" destOrd="0" presId="urn:microsoft.com/office/officeart/2005/8/layout/cycle2"/>
    <dgm:cxn modelId="{46AFB421-E28F-44DF-991D-A3D443A973F8}" srcId="{B6007C39-9F04-4216-97EC-04D18E32123B}" destId="{98A38A46-ECA9-4ECA-B590-4A3F025F66A0}" srcOrd="2" destOrd="0" parTransId="{77996CBA-EBA2-407B-8D70-850946D6CBB9}" sibTransId="{8ED3E893-98E2-45C6-9CEA-A56A059B4E72}"/>
    <dgm:cxn modelId="{B1101486-D493-49A7-87DA-85CB18B1B98D}" type="presOf" srcId="{98A38A46-ECA9-4ECA-B590-4A3F025F66A0}" destId="{5B7591BF-51A3-42C8-9D56-B70C23351193}" srcOrd="0" destOrd="0" presId="urn:microsoft.com/office/officeart/2005/8/layout/cycle2"/>
    <dgm:cxn modelId="{36FB869F-2B81-4A04-9C9B-C52E49F6415C}" type="presOf" srcId="{15FBFA2B-1FAC-42F9-A347-B0A13FE90498}" destId="{659B36D4-9DFC-4094-BE06-74802BAA318F}" srcOrd="0" destOrd="0" presId="urn:microsoft.com/office/officeart/2005/8/layout/cycle2"/>
    <dgm:cxn modelId="{2C52B273-28A4-4B8D-8A65-9322C4AD60A2}" type="presOf" srcId="{15FBFA2B-1FAC-42F9-A347-B0A13FE90498}" destId="{0481E310-61F5-4440-8A45-676E3757D73F}" srcOrd="1" destOrd="0" presId="urn:microsoft.com/office/officeart/2005/8/layout/cycle2"/>
    <dgm:cxn modelId="{61959328-687B-4DEB-AC71-82E95B67C8D2}" type="presOf" srcId="{8ED3E893-98E2-45C6-9CEA-A56A059B4E72}" destId="{92F61027-C607-453B-9AEA-716D05F8B759}" srcOrd="1" destOrd="0" presId="urn:microsoft.com/office/officeart/2005/8/layout/cycle2"/>
    <dgm:cxn modelId="{F2F8142F-70DE-4E97-A415-94CFD96B87E3}" type="presParOf" srcId="{590C7CFA-4B15-440E-9C49-F7DE7CECB102}" destId="{B20C2247-651C-4929-998E-152A759F6B18}" srcOrd="0" destOrd="0" presId="urn:microsoft.com/office/officeart/2005/8/layout/cycle2"/>
    <dgm:cxn modelId="{045F4A32-1127-461C-8F83-A7E9816C54B1}" type="presParOf" srcId="{590C7CFA-4B15-440E-9C49-F7DE7CECB102}" destId="{F6A862E2-A99C-4EAF-944A-FCABF5B0B66D}" srcOrd="1" destOrd="0" presId="urn:microsoft.com/office/officeart/2005/8/layout/cycle2"/>
    <dgm:cxn modelId="{56088BFC-3037-4523-8178-46B010B1A707}" type="presParOf" srcId="{F6A862E2-A99C-4EAF-944A-FCABF5B0B66D}" destId="{7219973E-B3EC-4893-B538-604926D2F318}" srcOrd="0" destOrd="0" presId="urn:microsoft.com/office/officeart/2005/8/layout/cycle2"/>
    <dgm:cxn modelId="{8FEF95A2-947F-4936-B1D2-94022E611650}" type="presParOf" srcId="{590C7CFA-4B15-440E-9C49-F7DE7CECB102}" destId="{DB0683BF-202E-4FEC-97F6-1FC6C8C59C5C}" srcOrd="2" destOrd="0" presId="urn:microsoft.com/office/officeart/2005/8/layout/cycle2"/>
    <dgm:cxn modelId="{8A6D27B9-707F-4BDA-9ED1-A54F7D644BCD}" type="presParOf" srcId="{590C7CFA-4B15-440E-9C49-F7DE7CECB102}" destId="{1EB79851-66EE-486B-A915-3EA48B7B57D1}" srcOrd="3" destOrd="0" presId="urn:microsoft.com/office/officeart/2005/8/layout/cycle2"/>
    <dgm:cxn modelId="{B993A927-D8BB-49EE-897A-4C0DB75C5846}" type="presParOf" srcId="{1EB79851-66EE-486B-A915-3EA48B7B57D1}" destId="{E7CA56AB-2719-4CDB-A378-6DE05313D9D2}" srcOrd="0" destOrd="0" presId="urn:microsoft.com/office/officeart/2005/8/layout/cycle2"/>
    <dgm:cxn modelId="{26983307-2C5F-42DF-A68E-FBEC5729D2BC}" type="presParOf" srcId="{590C7CFA-4B15-440E-9C49-F7DE7CECB102}" destId="{5B7591BF-51A3-42C8-9D56-B70C23351193}" srcOrd="4" destOrd="0" presId="urn:microsoft.com/office/officeart/2005/8/layout/cycle2"/>
    <dgm:cxn modelId="{F0C9C15E-5B90-4225-B696-CCE669597289}" type="presParOf" srcId="{590C7CFA-4B15-440E-9C49-F7DE7CECB102}" destId="{578E94C7-A32B-453A-969B-C9A62576863A}" srcOrd="5" destOrd="0" presId="urn:microsoft.com/office/officeart/2005/8/layout/cycle2"/>
    <dgm:cxn modelId="{E55C17EA-FF5A-42B9-BFCC-120831A3AA28}" type="presParOf" srcId="{578E94C7-A32B-453A-969B-C9A62576863A}" destId="{92F61027-C607-453B-9AEA-716D05F8B759}" srcOrd="0" destOrd="0" presId="urn:microsoft.com/office/officeart/2005/8/layout/cycle2"/>
    <dgm:cxn modelId="{72589893-C779-499B-A1F2-39FF49A0DC06}" type="presParOf" srcId="{590C7CFA-4B15-440E-9C49-F7DE7CECB102}" destId="{0F59BDD8-9324-44B8-9403-3AFA968D2236}" srcOrd="6" destOrd="0" presId="urn:microsoft.com/office/officeart/2005/8/layout/cycle2"/>
    <dgm:cxn modelId="{A924B676-E379-49C9-AEDD-58DCCF7A03F6}" type="presParOf" srcId="{590C7CFA-4B15-440E-9C49-F7DE7CECB102}" destId="{659B36D4-9DFC-4094-BE06-74802BAA318F}" srcOrd="7" destOrd="0" presId="urn:microsoft.com/office/officeart/2005/8/layout/cycle2"/>
    <dgm:cxn modelId="{3E6652BE-B93F-4D33-9225-B3F8A7174799}" type="presParOf" srcId="{659B36D4-9DFC-4094-BE06-74802BAA318F}" destId="{0481E310-61F5-4440-8A45-676E3757D73F}" srcOrd="0" destOrd="0" presId="urn:microsoft.com/office/officeart/2005/8/layout/cycle2"/>
    <dgm:cxn modelId="{06AE68CB-33AD-458C-A9CC-1B55930884E4}" type="presParOf" srcId="{590C7CFA-4B15-440E-9C49-F7DE7CECB102}" destId="{3E84A0B0-7AF3-44A2-89C7-3350F1851216}" srcOrd="8" destOrd="0" presId="urn:microsoft.com/office/officeart/2005/8/layout/cycle2"/>
    <dgm:cxn modelId="{EBF9544B-CD23-4E75-BEAB-B3445E2BD775}" type="presParOf" srcId="{590C7CFA-4B15-440E-9C49-F7DE7CECB102}" destId="{5CF8CDC8-A238-4A49-8A57-080E9305964D}" srcOrd="9" destOrd="0" presId="urn:microsoft.com/office/officeart/2005/8/layout/cycle2"/>
    <dgm:cxn modelId="{C8608510-0F8C-4F0E-8521-2A06E79B0C0B}" type="presParOf" srcId="{5CF8CDC8-A238-4A49-8A57-080E9305964D}" destId="{5F4A7727-725F-455F-A702-999E41E143A8}"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14223EB-D0F0-4E7D-BD3B-8EF1D253E517}" type="doc">
      <dgm:prSet loTypeId="urn:microsoft.com/office/officeart/2005/8/layout/cycle2" loCatId="cycle" qsTypeId="urn:microsoft.com/office/officeart/2005/8/quickstyle/simple1" qsCatId="simple" csTypeId="urn:microsoft.com/office/officeart/2005/8/colors/colorful3" csCatId="colorful" phldr="1"/>
      <dgm:spPr/>
      <dgm:t>
        <a:bodyPr/>
        <a:lstStyle/>
        <a:p>
          <a:endParaRPr lang="en-GB"/>
        </a:p>
      </dgm:t>
    </dgm:pt>
    <dgm:pt modelId="{D2F61B5A-07A1-4844-BF84-3E0E80B96B21}">
      <dgm:prSet phldrT="[Text]"/>
      <dgm:spPr/>
      <dgm:t>
        <a:bodyPr/>
        <a:lstStyle/>
        <a:p>
          <a:r>
            <a:rPr lang="en-GB" dirty="0" smtClean="0"/>
            <a:t>Outcomes</a:t>
          </a:r>
          <a:endParaRPr lang="en-GB" dirty="0"/>
        </a:p>
      </dgm:t>
    </dgm:pt>
    <dgm:pt modelId="{8FCD5CCE-6901-4A24-820D-A228DE68CDB6}" type="parTrans" cxnId="{471D2313-49A4-4E71-88FC-70ACE0A762A9}">
      <dgm:prSet/>
      <dgm:spPr/>
      <dgm:t>
        <a:bodyPr/>
        <a:lstStyle/>
        <a:p>
          <a:endParaRPr lang="en-GB"/>
        </a:p>
      </dgm:t>
    </dgm:pt>
    <dgm:pt modelId="{F2A89476-4285-4065-AE7B-97A79DEC398A}" type="sibTrans" cxnId="{471D2313-49A4-4E71-88FC-70ACE0A762A9}">
      <dgm:prSet/>
      <dgm:spPr/>
      <dgm:t>
        <a:bodyPr/>
        <a:lstStyle/>
        <a:p>
          <a:endParaRPr lang="en-GB"/>
        </a:p>
      </dgm:t>
    </dgm:pt>
    <dgm:pt modelId="{60ED85DA-4661-487E-9955-B643A9C33A1C}">
      <dgm:prSet phldrT="[Text]"/>
      <dgm:spPr/>
      <dgm:t>
        <a:bodyPr/>
        <a:lstStyle/>
        <a:p>
          <a:r>
            <a:rPr lang="en-GB" dirty="0" smtClean="0"/>
            <a:t>Engagement</a:t>
          </a:r>
          <a:endParaRPr lang="en-GB" dirty="0"/>
        </a:p>
      </dgm:t>
    </dgm:pt>
    <dgm:pt modelId="{0B52BA06-5A5C-4000-BC26-CE72551F0DE2}" type="parTrans" cxnId="{24EF746A-E688-40FC-A1EF-D685E973BFE4}">
      <dgm:prSet/>
      <dgm:spPr/>
      <dgm:t>
        <a:bodyPr/>
        <a:lstStyle/>
        <a:p>
          <a:endParaRPr lang="en-GB"/>
        </a:p>
      </dgm:t>
    </dgm:pt>
    <dgm:pt modelId="{C0BA3B3B-3691-4095-86D7-87A2F6A6F6FD}" type="sibTrans" cxnId="{24EF746A-E688-40FC-A1EF-D685E973BFE4}">
      <dgm:prSet/>
      <dgm:spPr/>
      <dgm:t>
        <a:bodyPr/>
        <a:lstStyle/>
        <a:p>
          <a:endParaRPr lang="en-GB"/>
        </a:p>
      </dgm:t>
    </dgm:pt>
    <dgm:pt modelId="{35124522-86E9-4980-BF6B-89461619B216}">
      <dgm:prSet phldrT="[Text]"/>
      <dgm:spPr/>
      <dgm:t>
        <a:bodyPr/>
        <a:lstStyle/>
        <a:p>
          <a:r>
            <a:rPr lang="en-GB" dirty="0" smtClean="0"/>
            <a:t>Confidence</a:t>
          </a:r>
          <a:endParaRPr lang="en-GB" dirty="0"/>
        </a:p>
      </dgm:t>
    </dgm:pt>
    <dgm:pt modelId="{DFEAB930-F7A7-4FB6-8F78-B5859978DCF4}" type="parTrans" cxnId="{28A4F344-5C45-43D0-8C7E-5FEF384A2A2F}">
      <dgm:prSet/>
      <dgm:spPr/>
      <dgm:t>
        <a:bodyPr/>
        <a:lstStyle/>
        <a:p>
          <a:endParaRPr lang="en-GB"/>
        </a:p>
      </dgm:t>
    </dgm:pt>
    <dgm:pt modelId="{C1CE20DB-202A-4545-A9B0-A55EA32893F7}" type="sibTrans" cxnId="{28A4F344-5C45-43D0-8C7E-5FEF384A2A2F}">
      <dgm:prSet/>
      <dgm:spPr/>
      <dgm:t>
        <a:bodyPr/>
        <a:lstStyle/>
        <a:p>
          <a:endParaRPr lang="en-GB"/>
        </a:p>
      </dgm:t>
    </dgm:pt>
    <dgm:pt modelId="{DBBCB7EC-551E-462E-8E28-09D75762C7D2}">
      <dgm:prSet phldrT="[Text]"/>
      <dgm:spPr/>
      <dgm:t>
        <a:bodyPr/>
        <a:lstStyle/>
        <a:p>
          <a:r>
            <a:rPr lang="en-GB" dirty="0" smtClean="0"/>
            <a:t>Fluency</a:t>
          </a:r>
          <a:endParaRPr lang="en-GB" dirty="0"/>
        </a:p>
      </dgm:t>
    </dgm:pt>
    <dgm:pt modelId="{E76FC301-2117-4BBB-A5B5-237A4880B3F5}" type="parTrans" cxnId="{0E952711-16C7-42D9-A153-61CA11893C5C}">
      <dgm:prSet/>
      <dgm:spPr/>
      <dgm:t>
        <a:bodyPr/>
        <a:lstStyle/>
        <a:p>
          <a:endParaRPr lang="en-GB"/>
        </a:p>
      </dgm:t>
    </dgm:pt>
    <dgm:pt modelId="{F0EF4D4B-BA2E-4002-92B6-3EA4905E1EBE}" type="sibTrans" cxnId="{0E952711-16C7-42D9-A153-61CA11893C5C}">
      <dgm:prSet/>
      <dgm:spPr/>
      <dgm:t>
        <a:bodyPr/>
        <a:lstStyle/>
        <a:p>
          <a:endParaRPr lang="en-GB"/>
        </a:p>
      </dgm:t>
    </dgm:pt>
    <dgm:pt modelId="{4DF66BF3-91EE-47B6-BE99-6CE93CCE2AE0}">
      <dgm:prSet phldrT="[Text]"/>
      <dgm:spPr/>
      <dgm:t>
        <a:bodyPr/>
        <a:lstStyle/>
        <a:p>
          <a:r>
            <a:rPr lang="en-GB" dirty="0" smtClean="0"/>
            <a:t>Gap - closing</a:t>
          </a:r>
          <a:endParaRPr lang="en-GB" dirty="0"/>
        </a:p>
      </dgm:t>
    </dgm:pt>
    <dgm:pt modelId="{6A9B0478-CBAE-4C02-B826-E278B5BA27D2}" type="parTrans" cxnId="{9D938D1C-5FD0-45F8-B5D3-22F1A70CB44A}">
      <dgm:prSet/>
      <dgm:spPr/>
      <dgm:t>
        <a:bodyPr/>
        <a:lstStyle/>
        <a:p>
          <a:endParaRPr lang="en-GB"/>
        </a:p>
      </dgm:t>
    </dgm:pt>
    <dgm:pt modelId="{2C495A1A-1154-4599-8A0A-DBF8DAE6613D}" type="sibTrans" cxnId="{9D938D1C-5FD0-45F8-B5D3-22F1A70CB44A}">
      <dgm:prSet/>
      <dgm:spPr/>
      <dgm:t>
        <a:bodyPr/>
        <a:lstStyle/>
        <a:p>
          <a:endParaRPr lang="en-GB"/>
        </a:p>
      </dgm:t>
    </dgm:pt>
    <dgm:pt modelId="{F32F9D9A-E4EB-43D8-AF73-D4163534883A}" type="pres">
      <dgm:prSet presAssocID="{914223EB-D0F0-4E7D-BD3B-8EF1D253E517}" presName="cycle" presStyleCnt="0">
        <dgm:presLayoutVars>
          <dgm:dir/>
          <dgm:resizeHandles val="exact"/>
        </dgm:presLayoutVars>
      </dgm:prSet>
      <dgm:spPr/>
      <dgm:t>
        <a:bodyPr/>
        <a:lstStyle/>
        <a:p>
          <a:endParaRPr lang="en-GB"/>
        </a:p>
      </dgm:t>
    </dgm:pt>
    <dgm:pt modelId="{18F87A10-2947-492E-8376-9B850388B61E}" type="pres">
      <dgm:prSet presAssocID="{D2F61B5A-07A1-4844-BF84-3E0E80B96B21}" presName="node" presStyleLbl="node1" presStyleIdx="0" presStyleCnt="5">
        <dgm:presLayoutVars>
          <dgm:bulletEnabled val="1"/>
        </dgm:presLayoutVars>
      </dgm:prSet>
      <dgm:spPr/>
      <dgm:t>
        <a:bodyPr/>
        <a:lstStyle/>
        <a:p>
          <a:endParaRPr lang="en-GB"/>
        </a:p>
      </dgm:t>
    </dgm:pt>
    <dgm:pt modelId="{B4A52AA5-0D70-4E65-ADBE-6E3EC728E5C5}" type="pres">
      <dgm:prSet presAssocID="{F2A89476-4285-4065-AE7B-97A79DEC398A}" presName="sibTrans" presStyleLbl="sibTrans2D1" presStyleIdx="0" presStyleCnt="5"/>
      <dgm:spPr/>
      <dgm:t>
        <a:bodyPr/>
        <a:lstStyle/>
        <a:p>
          <a:endParaRPr lang="en-GB"/>
        </a:p>
      </dgm:t>
    </dgm:pt>
    <dgm:pt modelId="{92DFD3F2-312A-4963-BF50-900D88D0305B}" type="pres">
      <dgm:prSet presAssocID="{F2A89476-4285-4065-AE7B-97A79DEC398A}" presName="connectorText" presStyleLbl="sibTrans2D1" presStyleIdx="0" presStyleCnt="5"/>
      <dgm:spPr/>
      <dgm:t>
        <a:bodyPr/>
        <a:lstStyle/>
        <a:p>
          <a:endParaRPr lang="en-GB"/>
        </a:p>
      </dgm:t>
    </dgm:pt>
    <dgm:pt modelId="{E7D57B11-A308-4F1C-9FA3-408F5B4680FF}" type="pres">
      <dgm:prSet presAssocID="{60ED85DA-4661-487E-9955-B643A9C33A1C}" presName="node" presStyleLbl="node1" presStyleIdx="1" presStyleCnt="5">
        <dgm:presLayoutVars>
          <dgm:bulletEnabled val="1"/>
        </dgm:presLayoutVars>
      </dgm:prSet>
      <dgm:spPr/>
      <dgm:t>
        <a:bodyPr/>
        <a:lstStyle/>
        <a:p>
          <a:endParaRPr lang="en-GB"/>
        </a:p>
      </dgm:t>
    </dgm:pt>
    <dgm:pt modelId="{E8B6D3F7-4E72-4880-AA93-E5380CC20DAF}" type="pres">
      <dgm:prSet presAssocID="{C0BA3B3B-3691-4095-86D7-87A2F6A6F6FD}" presName="sibTrans" presStyleLbl="sibTrans2D1" presStyleIdx="1" presStyleCnt="5"/>
      <dgm:spPr/>
      <dgm:t>
        <a:bodyPr/>
        <a:lstStyle/>
        <a:p>
          <a:endParaRPr lang="en-GB"/>
        </a:p>
      </dgm:t>
    </dgm:pt>
    <dgm:pt modelId="{10E30BED-B088-4D0C-8DA3-CE97B5757D52}" type="pres">
      <dgm:prSet presAssocID="{C0BA3B3B-3691-4095-86D7-87A2F6A6F6FD}" presName="connectorText" presStyleLbl="sibTrans2D1" presStyleIdx="1" presStyleCnt="5"/>
      <dgm:spPr/>
      <dgm:t>
        <a:bodyPr/>
        <a:lstStyle/>
        <a:p>
          <a:endParaRPr lang="en-GB"/>
        </a:p>
      </dgm:t>
    </dgm:pt>
    <dgm:pt modelId="{24A279E6-E666-47A2-862F-422895AE8BF6}" type="pres">
      <dgm:prSet presAssocID="{35124522-86E9-4980-BF6B-89461619B216}" presName="node" presStyleLbl="node1" presStyleIdx="2" presStyleCnt="5">
        <dgm:presLayoutVars>
          <dgm:bulletEnabled val="1"/>
        </dgm:presLayoutVars>
      </dgm:prSet>
      <dgm:spPr/>
      <dgm:t>
        <a:bodyPr/>
        <a:lstStyle/>
        <a:p>
          <a:endParaRPr lang="en-GB"/>
        </a:p>
      </dgm:t>
    </dgm:pt>
    <dgm:pt modelId="{EE727280-BD47-4F25-8831-2782A26BF806}" type="pres">
      <dgm:prSet presAssocID="{C1CE20DB-202A-4545-A9B0-A55EA32893F7}" presName="sibTrans" presStyleLbl="sibTrans2D1" presStyleIdx="2" presStyleCnt="5"/>
      <dgm:spPr/>
      <dgm:t>
        <a:bodyPr/>
        <a:lstStyle/>
        <a:p>
          <a:endParaRPr lang="en-GB"/>
        </a:p>
      </dgm:t>
    </dgm:pt>
    <dgm:pt modelId="{EBF5AF39-8DD9-425F-BC2C-DA1E3048F59A}" type="pres">
      <dgm:prSet presAssocID="{C1CE20DB-202A-4545-A9B0-A55EA32893F7}" presName="connectorText" presStyleLbl="sibTrans2D1" presStyleIdx="2" presStyleCnt="5"/>
      <dgm:spPr/>
      <dgm:t>
        <a:bodyPr/>
        <a:lstStyle/>
        <a:p>
          <a:endParaRPr lang="en-GB"/>
        </a:p>
      </dgm:t>
    </dgm:pt>
    <dgm:pt modelId="{79A7DA17-EBA7-400D-BA24-CB63AFC40FCC}" type="pres">
      <dgm:prSet presAssocID="{DBBCB7EC-551E-462E-8E28-09D75762C7D2}" presName="node" presStyleLbl="node1" presStyleIdx="3" presStyleCnt="5">
        <dgm:presLayoutVars>
          <dgm:bulletEnabled val="1"/>
        </dgm:presLayoutVars>
      </dgm:prSet>
      <dgm:spPr/>
      <dgm:t>
        <a:bodyPr/>
        <a:lstStyle/>
        <a:p>
          <a:endParaRPr lang="en-GB"/>
        </a:p>
      </dgm:t>
    </dgm:pt>
    <dgm:pt modelId="{16298CAB-EDF1-4A6B-911F-6493063B3C98}" type="pres">
      <dgm:prSet presAssocID="{F0EF4D4B-BA2E-4002-92B6-3EA4905E1EBE}" presName="sibTrans" presStyleLbl="sibTrans2D1" presStyleIdx="3" presStyleCnt="5"/>
      <dgm:spPr/>
      <dgm:t>
        <a:bodyPr/>
        <a:lstStyle/>
        <a:p>
          <a:endParaRPr lang="en-GB"/>
        </a:p>
      </dgm:t>
    </dgm:pt>
    <dgm:pt modelId="{D680FDA9-CA31-4F15-B441-46E2B0E4608A}" type="pres">
      <dgm:prSet presAssocID="{F0EF4D4B-BA2E-4002-92B6-3EA4905E1EBE}" presName="connectorText" presStyleLbl="sibTrans2D1" presStyleIdx="3" presStyleCnt="5"/>
      <dgm:spPr/>
      <dgm:t>
        <a:bodyPr/>
        <a:lstStyle/>
        <a:p>
          <a:endParaRPr lang="en-GB"/>
        </a:p>
      </dgm:t>
    </dgm:pt>
    <dgm:pt modelId="{1737E0E1-33D2-49AA-B3FD-479DC4D8896E}" type="pres">
      <dgm:prSet presAssocID="{4DF66BF3-91EE-47B6-BE99-6CE93CCE2AE0}" presName="node" presStyleLbl="node1" presStyleIdx="4" presStyleCnt="5">
        <dgm:presLayoutVars>
          <dgm:bulletEnabled val="1"/>
        </dgm:presLayoutVars>
      </dgm:prSet>
      <dgm:spPr/>
      <dgm:t>
        <a:bodyPr/>
        <a:lstStyle/>
        <a:p>
          <a:endParaRPr lang="en-GB"/>
        </a:p>
      </dgm:t>
    </dgm:pt>
    <dgm:pt modelId="{8C772F2D-65D5-4FAC-9BB0-C615129F6E53}" type="pres">
      <dgm:prSet presAssocID="{2C495A1A-1154-4599-8A0A-DBF8DAE6613D}" presName="sibTrans" presStyleLbl="sibTrans2D1" presStyleIdx="4" presStyleCnt="5"/>
      <dgm:spPr/>
      <dgm:t>
        <a:bodyPr/>
        <a:lstStyle/>
        <a:p>
          <a:endParaRPr lang="en-GB"/>
        </a:p>
      </dgm:t>
    </dgm:pt>
    <dgm:pt modelId="{79647EFD-64ED-40A3-A14D-A02230C85519}" type="pres">
      <dgm:prSet presAssocID="{2C495A1A-1154-4599-8A0A-DBF8DAE6613D}" presName="connectorText" presStyleLbl="sibTrans2D1" presStyleIdx="4" presStyleCnt="5"/>
      <dgm:spPr/>
      <dgm:t>
        <a:bodyPr/>
        <a:lstStyle/>
        <a:p>
          <a:endParaRPr lang="en-GB"/>
        </a:p>
      </dgm:t>
    </dgm:pt>
  </dgm:ptLst>
  <dgm:cxnLst>
    <dgm:cxn modelId="{0761CA49-579F-4FC7-ADDC-BCE016FB5C82}" type="presOf" srcId="{4DF66BF3-91EE-47B6-BE99-6CE93CCE2AE0}" destId="{1737E0E1-33D2-49AA-B3FD-479DC4D8896E}" srcOrd="0" destOrd="0" presId="urn:microsoft.com/office/officeart/2005/8/layout/cycle2"/>
    <dgm:cxn modelId="{8A08C4DA-43DD-4567-AEF2-FAC4296351BD}" type="presOf" srcId="{DBBCB7EC-551E-462E-8E28-09D75762C7D2}" destId="{79A7DA17-EBA7-400D-BA24-CB63AFC40FCC}" srcOrd="0" destOrd="0" presId="urn:microsoft.com/office/officeart/2005/8/layout/cycle2"/>
    <dgm:cxn modelId="{C5265050-1A5F-4E1B-BFA8-2495678C08CB}" type="presOf" srcId="{2C495A1A-1154-4599-8A0A-DBF8DAE6613D}" destId="{79647EFD-64ED-40A3-A14D-A02230C85519}" srcOrd="1" destOrd="0" presId="urn:microsoft.com/office/officeart/2005/8/layout/cycle2"/>
    <dgm:cxn modelId="{27F6D288-55E1-4675-A6D7-A96A04FFBF66}" type="presOf" srcId="{2C495A1A-1154-4599-8A0A-DBF8DAE6613D}" destId="{8C772F2D-65D5-4FAC-9BB0-C615129F6E53}" srcOrd="0" destOrd="0" presId="urn:microsoft.com/office/officeart/2005/8/layout/cycle2"/>
    <dgm:cxn modelId="{D939EE09-0863-45B8-BC1B-26A328024705}" type="presOf" srcId="{F2A89476-4285-4065-AE7B-97A79DEC398A}" destId="{B4A52AA5-0D70-4E65-ADBE-6E3EC728E5C5}" srcOrd="0" destOrd="0" presId="urn:microsoft.com/office/officeart/2005/8/layout/cycle2"/>
    <dgm:cxn modelId="{92B9318E-587A-45BA-A795-9B81889B33E0}" type="presOf" srcId="{F0EF4D4B-BA2E-4002-92B6-3EA4905E1EBE}" destId="{D680FDA9-CA31-4F15-B441-46E2B0E4608A}" srcOrd="1" destOrd="0" presId="urn:microsoft.com/office/officeart/2005/8/layout/cycle2"/>
    <dgm:cxn modelId="{28A4F344-5C45-43D0-8C7E-5FEF384A2A2F}" srcId="{914223EB-D0F0-4E7D-BD3B-8EF1D253E517}" destId="{35124522-86E9-4980-BF6B-89461619B216}" srcOrd="2" destOrd="0" parTransId="{DFEAB930-F7A7-4FB6-8F78-B5859978DCF4}" sibTransId="{C1CE20DB-202A-4545-A9B0-A55EA32893F7}"/>
    <dgm:cxn modelId="{83205F7E-550E-4999-A893-945C7037D014}" type="presOf" srcId="{35124522-86E9-4980-BF6B-89461619B216}" destId="{24A279E6-E666-47A2-862F-422895AE8BF6}" srcOrd="0" destOrd="0" presId="urn:microsoft.com/office/officeart/2005/8/layout/cycle2"/>
    <dgm:cxn modelId="{6AAA0A16-DC60-4F3A-ABFC-9F9103F23AB7}" type="presOf" srcId="{F0EF4D4B-BA2E-4002-92B6-3EA4905E1EBE}" destId="{16298CAB-EDF1-4A6B-911F-6493063B3C98}" srcOrd="0" destOrd="0" presId="urn:microsoft.com/office/officeart/2005/8/layout/cycle2"/>
    <dgm:cxn modelId="{87BDDD5A-479C-4FC4-9BC5-FD43ED19C078}" type="presOf" srcId="{60ED85DA-4661-487E-9955-B643A9C33A1C}" destId="{E7D57B11-A308-4F1C-9FA3-408F5B4680FF}" srcOrd="0" destOrd="0" presId="urn:microsoft.com/office/officeart/2005/8/layout/cycle2"/>
    <dgm:cxn modelId="{471D2313-49A4-4E71-88FC-70ACE0A762A9}" srcId="{914223EB-D0F0-4E7D-BD3B-8EF1D253E517}" destId="{D2F61B5A-07A1-4844-BF84-3E0E80B96B21}" srcOrd="0" destOrd="0" parTransId="{8FCD5CCE-6901-4A24-820D-A228DE68CDB6}" sibTransId="{F2A89476-4285-4065-AE7B-97A79DEC398A}"/>
    <dgm:cxn modelId="{3376EBA2-C4E2-473C-AF82-1D7C9590CCAB}" type="presOf" srcId="{C0BA3B3B-3691-4095-86D7-87A2F6A6F6FD}" destId="{E8B6D3F7-4E72-4880-AA93-E5380CC20DAF}" srcOrd="0" destOrd="0" presId="urn:microsoft.com/office/officeart/2005/8/layout/cycle2"/>
    <dgm:cxn modelId="{462E2A87-F74A-4FA8-945D-EEDE2961A90D}" type="presOf" srcId="{914223EB-D0F0-4E7D-BD3B-8EF1D253E517}" destId="{F32F9D9A-E4EB-43D8-AF73-D4163534883A}" srcOrd="0" destOrd="0" presId="urn:microsoft.com/office/officeart/2005/8/layout/cycle2"/>
    <dgm:cxn modelId="{9D938D1C-5FD0-45F8-B5D3-22F1A70CB44A}" srcId="{914223EB-D0F0-4E7D-BD3B-8EF1D253E517}" destId="{4DF66BF3-91EE-47B6-BE99-6CE93CCE2AE0}" srcOrd="4" destOrd="0" parTransId="{6A9B0478-CBAE-4C02-B826-E278B5BA27D2}" sibTransId="{2C495A1A-1154-4599-8A0A-DBF8DAE6613D}"/>
    <dgm:cxn modelId="{7905F5D9-12BE-4D35-8D48-E3B13A1D630F}" type="presOf" srcId="{C1CE20DB-202A-4545-A9B0-A55EA32893F7}" destId="{EE727280-BD47-4F25-8831-2782A26BF806}" srcOrd="0" destOrd="0" presId="urn:microsoft.com/office/officeart/2005/8/layout/cycle2"/>
    <dgm:cxn modelId="{24EF746A-E688-40FC-A1EF-D685E973BFE4}" srcId="{914223EB-D0F0-4E7D-BD3B-8EF1D253E517}" destId="{60ED85DA-4661-487E-9955-B643A9C33A1C}" srcOrd="1" destOrd="0" parTransId="{0B52BA06-5A5C-4000-BC26-CE72551F0DE2}" sibTransId="{C0BA3B3B-3691-4095-86D7-87A2F6A6F6FD}"/>
    <dgm:cxn modelId="{60A02919-9F41-474F-A348-3BB9D3FA480E}" type="presOf" srcId="{D2F61B5A-07A1-4844-BF84-3E0E80B96B21}" destId="{18F87A10-2947-492E-8376-9B850388B61E}" srcOrd="0" destOrd="0" presId="urn:microsoft.com/office/officeart/2005/8/layout/cycle2"/>
    <dgm:cxn modelId="{91F257E6-327B-4459-8264-0B53B02B7C96}" type="presOf" srcId="{C1CE20DB-202A-4545-A9B0-A55EA32893F7}" destId="{EBF5AF39-8DD9-425F-BC2C-DA1E3048F59A}" srcOrd="1" destOrd="0" presId="urn:microsoft.com/office/officeart/2005/8/layout/cycle2"/>
    <dgm:cxn modelId="{0E952711-16C7-42D9-A153-61CA11893C5C}" srcId="{914223EB-D0F0-4E7D-BD3B-8EF1D253E517}" destId="{DBBCB7EC-551E-462E-8E28-09D75762C7D2}" srcOrd="3" destOrd="0" parTransId="{E76FC301-2117-4BBB-A5B5-237A4880B3F5}" sibTransId="{F0EF4D4B-BA2E-4002-92B6-3EA4905E1EBE}"/>
    <dgm:cxn modelId="{63986A5D-F1B3-4D0F-80AB-226C2E2F6B4F}" type="presOf" srcId="{F2A89476-4285-4065-AE7B-97A79DEC398A}" destId="{92DFD3F2-312A-4963-BF50-900D88D0305B}" srcOrd="1" destOrd="0" presId="urn:microsoft.com/office/officeart/2005/8/layout/cycle2"/>
    <dgm:cxn modelId="{D48176A7-434F-43CD-8568-F0BF83E400E9}" type="presOf" srcId="{C0BA3B3B-3691-4095-86D7-87A2F6A6F6FD}" destId="{10E30BED-B088-4D0C-8DA3-CE97B5757D52}" srcOrd="1" destOrd="0" presId="urn:microsoft.com/office/officeart/2005/8/layout/cycle2"/>
    <dgm:cxn modelId="{39797BF1-8C8B-4A4F-A658-EB606A521778}" type="presParOf" srcId="{F32F9D9A-E4EB-43D8-AF73-D4163534883A}" destId="{18F87A10-2947-492E-8376-9B850388B61E}" srcOrd="0" destOrd="0" presId="urn:microsoft.com/office/officeart/2005/8/layout/cycle2"/>
    <dgm:cxn modelId="{2B11C19C-FF5F-4B3F-B8B0-94199D520B98}" type="presParOf" srcId="{F32F9D9A-E4EB-43D8-AF73-D4163534883A}" destId="{B4A52AA5-0D70-4E65-ADBE-6E3EC728E5C5}" srcOrd="1" destOrd="0" presId="urn:microsoft.com/office/officeart/2005/8/layout/cycle2"/>
    <dgm:cxn modelId="{241F5929-13D5-4716-9FC4-CABFFA700A6C}" type="presParOf" srcId="{B4A52AA5-0D70-4E65-ADBE-6E3EC728E5C5}" destId="{92DFD3F2-312A-4963-BF50-900D88D0305B}" srcOrd="0" destOrd="0" presId="urn:microsoft.com/office/officeart/2005/8/layout/cycle2"/>
    <dgm:cxn modelId="{B7C8DA11-BD0B-429D-ABAA-93AA34DF88CB}" type="presParOf" srcId="{F32F9D9A-E4EB-43D8-AF73-D4163534883A}" destId="{E7D57B11-A308-4F1C-9FA3-408F5B4680FF}" srcOrd="2" destOrd="0" presId="urn:microsoft.com/office/officeart/2005/8/layout/cycle2"/>
    <dgm:cxn modelId="{4BF89CB0-4FEE-4ABB-A78F-696CA4DEAE7C}" type="presParOf" srcId="{F32F9D9A-E4EB-43D8-AF73-D4163534883A}" destId="{E8B6D3F7-4E72-4880-AA93-E5380CC20DAF}" srcOrd="3" destOrd="0" presId="urn:microsoft.com/office/officeart/2005/8/layout/cycle2"/>
    <dgm:cxn modelId="{5641553E-F610-4802-8942-B2E65512F7B5}" type="presParOf" srcId="{E8B6D3F7-4E72-4880-AA93-E5380CC20DAF}" destId="{10E30BED-B088-4D0C-8DA3-CE97B5757D52}" srcOrd="0" destOrd="0" presId="urn:microsoft.com/office/officeart/2005/8/layout/cycle2"/>
    <dgm:cxn modelId="{529440AE-199D-4818-83A2-AD72B47F2C20}" type="presParOf" srcId="{F32F9D9A-E4EB-43D8-AF73-D4163534883A}" destId="{24A279E6-E666-47A2-862F-422895AE8BF6}" srcOrd="4" destOrd="0" presId="urn:microsoft.com/office/officeart/2005/8/layout/cycle2"/>
    <dgm:cxn modelId="{F8CC2410-5A27-4C9A-9595-55FE150A3D1D}" type="presParOf" srcId="{F32F9D9A-E4EB-43D8-AF73-D4163534883A}" destId="{EE727280-BD47-4F25-8831-2782A26BF806}" srcOrd="5" destOrd="0" presId="urn:microsoft.com/office/officeart/2005/8/layout/cycle2"/>
    <dgm:cxn modelId="{A13AD416-A4C0-4853-B79A-9FF1ECE2A610}" type="presParOf" srcId="{EE727280-BD47-4F25-8831-2782A26BF806}" destId="{EBF5AF39-8DD9-425F-BC2C-DA1E3048F59A}" srcOrd="0" destOrd="0" presId="urn:microsoft.com/office/officeart/2005/8/layout/cycle2"/>
    <dgm:cxn modelId="{8CB1C3B3-1D83-4D05-A61D-62EF9079AF5B}" type="presParOf" srcId="{F32F9D9A-E4EB-43D8-AF73-D4163534883A}" destId="{79A7DA17-EBA7-400D-BA24-CB63AFC40FCC}" srcOrd="6" destOrd="0" presId="urn:microsoft.com/office/officeart/2005/8/layout/cycle2"/>
    <dgm:cxn modelId="{57F9057C-A22B-4A99-B915-F3D2ADB2CF04}" type="presParOf" srcId="{F32F9D9A-E4EB-43D8-AF73-D4163534883A}" destId="{16298CAB-EDF1-4A6B-911F-6493063B3C98}" srcOrd="7" destOrd="0" presId="urn:microsoft.com/office/officeart/2005/8/layout/cycle2"/>
    <dgm:cxn modelId="{A58DB4CA-7F33-4E89-A6C1-C0CFB010F359}" type="presParOf" srcId="{16298CAB-EDF1-4A6B-911F-6493063B3C98}" destId="{D680FDA9-CA31-4F15-B441-46E2B0E4608A}" srcOrd="0" destOrd="0" presId="urn:microsoft.com/office/officeart/2005/8/layout/cycle2"/>
    <dgm:cxn modelId="{D7601DE8-A254-44CB-BE7F-221A54197984}" type="presParOf" srcId="{F32F9D9A-E4EB-43D8-AF73-D4163534883A}" destId="{1737E0E1-33D2-49AA-B3FD-479DC4D8896E}" srcOrd="8" destOrd="0" presId="urn:microsoft.com/office/officeart/2005/8/layout/cycle2"/>
    <dgm:cxn modelId="{7C852040-3467-4042-B30C-87DD31B2BABA}" type="presParOf" srcId="{F32F9D9A-E4EB-43D8-AF73-D4163534883A}" destId="{8C772F2D-65D5-4FAC-9BB0-C615129F6E53}" srcOrd="9" destOrd="0" presId="urn:microsoft.com/office/officeart/2005/8/layout/cycle2"/>
    <dgm:cxn modelId="{A4038F73-DCCB-4520-AA0A-6797DEDC5446}" type="presParOf" srcId="{8C772F2D-65D5-4FAC-9BB0-C615129F6E53}" destId="{79647EFD-64ED-40A3-A14D-A02230C85519}" srcOrd="0" destOrd="0" presId="urn:microsoft.com/office/officeart/2005/8/layout/cycle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F140355-D524-4F75-9C86-C4D471B01521}" type="doc">
      <dgm:prSet loTypeId="urn:microsoft.com/office/officeart/2005/8/layout/radial4" loCatId="relationship" qsTypeId="urn:microsoft.com/office/officeart/2005/8/quickstyle/simple1" qsCatId="simple" csTypeId="urn:microsoft.com/office/officeart/2005/8/colors/colorful1" csCatId="colorful" phldr="1"/>
      <dgm:spPr/>
      <dgm:t>
        <a:bodyPr/>
        <a:lstStyle/>
        <a:p>
          <a:endParaRPr lang="en-GB"/>
        </a:p>
      </dgm:t>
    </dgm:pt>
    <dgm:pt modelId="{77A65AF9-4727-4AAE-9898-5E940E7B5195}">
      <dgm:prSet phldrT="[Text]"/>
      <dgm:spPr/>
      <dgm:t>
        <a:bodyPr/>
        <a:lstStyle/>
        <a:p>
          <a:r>
            <a:rPr lang="en-GB" dirty="0" smtClean="0"/>
            <a:t>Not sufficient</a:t>
          </a:r>
          <a:endParaRPr lang="en-GB" dirty="0"/>
        </a:p>
      </dgm:t>
    </dgm:pt>
    <dgm:pt modelId="{201AF350-A6F9-4AB7-B954-FF1454F7E3CC}" type="parTrans" cxnId="{41E085AE-4376-4271-AC4E-7869A3E8AF64}">
      <dgm:prSet/>
      <dgm:spPr/>
      <dgm:t>
        <a:bodyPr/>
        <a:lstStyle/>
        <a:p>
          <a:endParaRPr lang="en-GB"/>
        </a:p>
      </dgm:t>
    </dgm:pt>
    <dgm:pt modelId="{21BF8B2B-5F74-4F20-87BF-30F6907DBAB5}" type="sibTrans" cxnId="{41E085AE-4376-4271-AC4E-7869A3E8AF64}">
      <dgm:prSet/>
      <dgm:spPr/>
      <dgm:t>
        <a:bodyPr/>
        <a:lstStyle/>
        <a:p>
          <a:endParaRPr lang="en-GB"/>
        </a:p>
      </dgm:t>
    </dgm:pt>
    <dgm:pt modelId="{6A47AE56-DE0B-423E-AFD0-C5AD26D9AE78}">
      <dgm:prSet phldrT="[Text]"/>
      <dgm:spPr/>
      <dgm:t>
        <a:bodyPr/>
        <a:lstStyle/>
        <a:p>
          <a:r>
            <a:rPr lang="en-GB" dirty="0" smtClean="0"/>
            <a:t>One-off courses</a:t>
          </a:r>
          <a:endParaRPr lang="en-GB" dirty="0"/>
        </a:p>
      </dgm:t>
    </dgm:pt>
    <dgm:pt modelId="{52276E51-EC11-4FB7-B11F-CD4679EBAEAA}" type="parTrans" cxnId="{46E99A97-D4BF-47AA-AA77-34169166506E}">
      <dgm:prSet/>
      <dgm:spPr/>
      <dgm:t>
        <a:bodyPr/>
        <a:lstStyle/>
        <a:p>
          <a:endParaRPr lang="en-GB"/>
        </a:p>
      </dgm:t>
    </dgm:pt>
    <dgm:pt modelId="{0603CAAA-5B2F-44B5-8FAF-6A9B64B9AECB}" type="sibTrans" cxnId="{46E99A97-D4BF-47AA-AA77-34169166506E}">
      <dgm:prSet/>
      <dgm:spPr/>
      <dgm:t>
        <a:bodyPr/>
        <a:lstStyle/>
        <a:p>
          <a:endParaRPr lang="en-GB"/>
        </a:p>
      </dgm:t>
    </dgm:pt>
    <dgm:pt modelId="{7F591C85-0E52-4F92-85FB-85917B3265FA}">
      <dgm:prSet phldrT="[Text]"/>
      <dgm:spPr/>
      <dgm:t>
        <a:bodyPr/>
        <a:lstStyle/>
        <a:p>
          <a:r>
            <a:rPr lang="en-GB" dirty="0" smtClean="0"/>
            <a:t>Lectures	</a:t>
          </a:r>
          <a:endParaRPr lang="en-GB" dirty="0"/>
        </a:p>
      </dgm:t>
    </dgm:pt>
    <dgm:pt modelId="{D2E6F675-A6E7-40C9-BAC3-B80A357BD1C1}" type="parTrans" cxnId="{12CD1F96-3BF5-4DC8-897F-9723B10AE423}">
      <dgm:prSet/>
      <dgm:spPr/>
      <dgm:t>
        <a:bodyPr/>
        <a:lstStyle/>
        <a:p>
          <a:endParaRPr lang="en-GB"/>
        </a:p>
      </dgm:t>
    </dgm:pt>
    <dgm:pt modelId="{54436314-7557-4865-87DA-78D71C811D0A}" type="sibTrans" cxnId="{12CD1F96-3BF5-4DC8-897F-9723B10AE423}">
      <dgm:prSet/>
      <dgm:spPr/>
      <dgm:t>
        <a:bodyPr/>
        <a:lstStyle/>
        <a:p>
          <a:endParaRPr lang="en-GB"/>
        </a:p>
      </dgm:t>
    </dgm:pt>
    <dgm:pt modelId="{7C956BD8-9E70-4C88-ABE4-8B7962F8FCD0}">
      <dgm:prSet phldrT="[Text]"/>
      <dgm:spPr/>
      <dgm:t>
        <a:bodyPr/>
        <a:lstStyle/>
        <a:p>
          <a:r>
            <a:rPr lang="en-GB" dirty="0" smtClean="0"/>
            <a:t>Printed guidance</a:t>
          </a:r>
          <a:endParaRPr lang="en-GB" dirty="0"/>
        </a:p>
      </dgm:t>
    </dgm:pt>
    <dgm:pt modelId="{EC4C3101-9129-4A1B-8BE5-7A464F485790}" type="parTrans" cxnId="{7D550D36-45A7-430B-8B55-37F01FB033E4}">
      <dgm:prSet/>
      <dgm:spPr/>
      <dgm:t>
        <a:bodyPr/>
        <a:lstStyle/>
        <a:p>
          <a:endParaRPr lang="en-GB"/>
        </a:p>
      </dgm:t>
    </dgm:pt>
    <dgm:pt modelId="{30094D5E-B9E5-4388-80EF-70B90772A086}" type="sibTrans" cxnId="{7D550D36-45A7-430B-8B55-37F01FB033E4}">
      <dgm:prSet/>
      <dgm:spPr/>
      <dgm:t>
        <a:bodyPr/>
        <a:lstStyle/>
        <a:p>
          <a:endParaRPr lang="en-GB"/>
        </a:p>
      </dgm:t>
    </dgm:pt>
    <dgm:pt modelId="{FFA590C1-4389-405E-961A-269C3DD2B85B}">
      <dgm:prSet/>
      <dgm:spPr/>
      <dgm:t>
        <a:bodyPr/>
        <a:lstStyle/>
        <a:p>
          <a:r>
            <a:rPr lang="en-GB" dirty="0" smtClean="0"/>
            <a:t>Discussion</a:t>
          </a:r>
          <a:endParaRPr lang="en-GB" dirty="0"/>
        </a:p>
      </dgm:t>
    </dgm:pt>
    <dgm:pt modelId="{39830A80-8C5E-4FB7-815A-74B14886B195}" type="parTrans" cxnId="{C65E0331-4231-48CF-937D-E65D3C500A57}">
      <dgm:prSet/>
      <dgm:spPr/>
      <dgm:t>
        <a:bodyPr/>
        <a:lstStyle/>
        <a:p>
          <a:endParaRPr lang="en-GB"/>
        </a:p>
      </dgm:t>
    </dgm:pt>
    <dgm:pt modelId="{B53DA262-D2B8-4A64-AD93-192B2977416D}" type="sibTrans" cxnId="{C65E0331-4231-48CF-937D-E65D3C500A57}">
      <dgm:prSet/>
      <dgm:spPr/>
      <dgm:t>
        <a:bodyPr/>
        <a:lstStyle/>
        <a:p>
          <a:endParaRPr lang="en-GB"/>
        </a:p>
      </dgm:t>
    </dgm:pt>
    <dgm:pt modelId="{13995C88-2FA6-45DA-8F0C-BCC40BA78642}" type="pres">
      <dgm:prSet presAssocID="{EF140355-D524-4F75-9C86-C4D471B01521}" presName="cycle" presStyleCnt="0">
        <dgm:presLayoutVars>
          <dgm:chMax val="1"/>
          <dgm:dir/>
          <dgm:animLvl val="ctr"/>
          <dgm:resizeHandles val="exact"/>
        </dgm:presLayoutVars>
      </dgm:prSet>
      <dgm:spPr/>
      <dgm:t>
        <a:bodyPr/>
        <a:lstStyle/>
        <a:p>
          <a:endParaRPr lang="en-GB"/>
        </a:p>
      </dgm:t>
    </dgm:pt>
    <dgm:pt modelId="{11719125-B357-4FAB-B1BB-B8A5177980FC}" type="pres">
      <dgm:prSet presAssocID="{77A65AF9-4727-4AAE-9898-5E940E7B5195}" presName="centerShape" presStyleLbl="node0" presStyleIdx="0" presStyleCnt="1"/>
      <dgm:spPr/>
      <dgm:t>
        <a:bodyPr/>
        <a:lstStyle/>
        <a:p>
          <a:endParaRPr lang="en-GB"/>
        </a:p>
      </dgm:t>
    </dgm:pt>
    <dgm:pt modelId="{BCE74B1D-C611-41BD-AB6E-2EE417BC9044}" type="pres">
      <dgm:prSet presAssocID="{52276E51-EC11-4FB7-B11F-CD4679EBAEAA}" presName="parTrans" presStyleLbl="bgSibTrans2D1" presStyleIdx="0" presStyleCnt="4"/>
      <dgm:spPr/>
      <dgm:t>
        <a:bodyPr/>
        <a:lstStyle/>
        <a:p>
          <a:endParaRPr lang="en-GB"/>
        </a:p>
      </dgm:t>
    </dgm:pt>
    <dgm:pt modelId="{02F438FA-CE98-4B25-9F69-C53DD317C155}" type="pres">
      <dgm:prSet presAssocID="{6A47AE56-DE0B-423E-AFD0-C5AD26D9AE78}" presName="node" presStyleLbl="node1" presStyleIdx="0" presStyleCnt="4">
        <dgm:presLayoutVars>
          <dgm:bulletEnabled val="1"/>
        </dgm:presLayoutVars>
      </dgm:prSet>
      <dgm:spPr/>
      <dgm:t>
        <a:bodyPr/>
        <a:lstStyle/>
        <a:p>
          <a:endParaRPr lang="en-GB"/>
        </a:p>
      </dgm:t>
    </dgm:pt>
    <dgm:pt modelId="{4F3AB2C4-E97A-41ED-A009-A0392EC4AC7B}" type="pres">
      <dgm:prSet presAssocID="{D2E6F675-A6E7-40C9-BAC3-B80A357BD1C1}" presName="parTrans" presStyleLbl="bgSibTrans2D1" presStyleIdx="1" presStyleCnt="4"/>
      <dgm:spPr/>
      <dgm:t>
        <a:bodyPr/>
        <a:lstStyle/>
        <a:p>
          <a:endParaRPr lang="en-GB"/>
        </a:p>
      </dgm:t>
    </dgm:pt>
    <dgm:pt modelId="{D8E4C8FD-33E9-46AF-93A9-39FC0792FEC6}" type="pres">
      <dgm:prSet presAssocID="{7F591C85-0E52-4F92-85FB-85917B3265FA}" presName="node" presStyleLbl="node1" presStyleIdx="1" presStyleCnt="4">
        <dgm:presLayoutVars>
          <dgm:bulletEnabled val="1"/>
        </dgm:presLayoutVars>
      </dgm:prSet>
      <dgm:spPr/>
      <dgm:t>
        <a:bodyPr/>
        <a:lstStyle/>
        <a:p>
          <a:endParaRPr lang="en-GB"/>
        </a:p>
      </dgm:t>
    </dgm:pt>
    <dgm:pt modelId="{FDFD365F-4B7B-4CEE-AD54-500E30589A81}" type="pres">
      <dgm:prSet presAssocID="{EC4C3101-9129-4A1B-8BE5-7A464F485790}" presName="parTrans" presStyleLbl="bgSibTrans2D1" presStyleIdx="2" presStyleCnt="4"/>
      <dgm:spPr/>
      <dgm:t>
        <a:bodyPr/>
        <a:lstStyle/>
        <a:p>
          <a:endParaRPr lang="en-GB"/>
        </a:p>
      </dgm:t>
    </dgm:pt>
    <dgm:pt modelId="{6D367692-D935-493F-952A-88B029284DC6}" type="pres">
      <dgm:prSet presAssocID="{7C956BD8-9E70-4C88-ABE4-8B7962F8FCD0}" presName="node" presStyleLbl="node1" presStyleIdx="2" presStyleCnt="4">
        <dgm:presLayoutVars>
          <dgm:bulletEnabled val="1"/>
        </dgm:presLayoutVars>
      </dgm:prSet>
      <dgm:spPr/>
      <dgm:t>
        <a:bodyPr/>
        <a:lstStyle/>
        <a:p>
          <a:endParaRPr lang="en-GB"/>
        </a:p>
      </dgm:t>
    </dgm:pt>
    <dgm:pt modelId="{3FCF17E1-363C-4FCD-84F8-F7D5BB3FA9B8}" type="pres">
      <dgm:prSet presAssocID="{39830A80-8C5E-4FB7-815A-74B14886B195}" presName="parTrans" presStyleLbl="bgSibTrans2D1" presStyleIdx="3" presStyleCnt="4"/>
      <dgm:spPr/>
      <dgm:t>
        <a:bodyPr/>
        <a:lstStyle/>
        <a:p>
          <a:endParaRPr lang="en-GB"/>
        </a:p>
      </dgm:t>
    </dgm:pt>
    <dgm:pt modelId="{FA01A881-6EDF-4A54-9612-63427070E979}" type="pres">
      <dgm:prSet presAssocID="{FFA590C1-4389-405E-961A-269C3DD2B85B}" presName="node" presStyleLbl="node1" presStyleIdx="3" presStyleCnt="4">
        <dgm:presLayoutVars>
          <dgm:bulletEnabled val="1"/>
        </dgm:presLayoutVars>
      </dgm:prSet>
      <dgm:spPr/>
      <dgm:t>
        <a:bodyPr/>
        <a:lstStyle/>
        <a:p>
          <a:endParaRPr lang="en-GB"/>
        </a:p>
      </dgm:t>
    </dgm:pt>
  </dgm:ptLst>
  <dgm:cxnLst>
    <dgm:cxn modelId="{46E99A97-D4BF-47AA-AA77-34169166506E}" srcId="{77A65AF9-4727-4AAE-9898-5E940E7B5195}" destId="{6A47AE56-DE0B-423E-AFD0-C5AD26D9AE78}" srcOrd="0" destOrd="0" parTransId="{52276E51-EC11-4FB7-B11F-CD4679EBAEAA}" sibTransId="{0603CAAA-5B2F-44B5-8FAF-6A9B64B9AECB}"/>
    <dgm:cxn modelId="{CC3D8699-58F0-435D-A183-D67F230C58B3}" type="presOf" srcId="{77A65AF9-4727-4AAE-9898-5E940E7B5195}" destId="{11719125-B357-4FAB-B1BB-B8A5177980FC}" srcOrd="0" destOrd="0" presId="urn:microsoft.com/office/officeart/2005/8/layout/radial4"/>
    <dgm:cxn modelId="{223EF1D0-6849-4919-AAA4-E8D48BB5080D}" type="presOf" srcId="{6A47AE56-DE0B-423E-AFD0-C5AD26D9AE78}" destId="{02F438FA-CE98-4B25-9F69-C53DD317C155}" srcOrd="0" destOrd="0" presId="urn:microsoft.com/office/officeart/2005/8/layout/radial4"/>
    <dgm:cxn modelId="{7D550D36-45A7-430B-8B55-37F01FB033E4}" srcId="{77A65AF9-4727-4AAE-9898-5E940E7B5195}" destId="{7C956BD8-9E70-4C88-ABE4-8B7962F8FCD0}" srcOrd="2" destOrd="0" parTransId="{EC4C3101-9129-4A1B-8BE5-7A464F485790}" sibTransId="{30094D5E-B9E5-4388-80EF-70B90772A086}"/>
    <dgm:cxn modelId="{ECF7560A-676E-4A30-A0B6-3AF56F6C7FF6}" type="presOf" srcId="{52276E51-EC11-4FB7-B11F-CD4679EBAEAA}" destId="{BCE74B1D-C611-41BD-AB6E-2EE417BC9044}" srcOrd="0" destOrd="0" presId="urn:microsoft.com/office/officeart/2005/8/layout/radial4"/>
    <dgm:cxn modelId="{31E57C00-4073-41EB-9D17-25315031F034}" type="presOf" srcId="{FFA590C1-4389-405E-961A-269C3DD2B85B}" destId="{FA01A881-6EDF-4A54-9612-63427070E979}" srcOrd="0" destOrd="0" presId="urn:microsoft.com/office/officeart/2005/8/layout/radial4"/>
    <dgm:cxn modelId="{5B86BFFA-BA93-4C38-805E-6EF7475EC716}" type="presOf" srcId="{39830A80-8C5E-4FB7-815A-74B14886B195}" destId="{3FCF17E1-363C-4FCD-84F8-F7D5BB3FA9B8}" srcOrd="0" destOrd="0" presId="urn:microsoft.com/office/officeart/2005/8/layout/radial4"/>
    <dgm:cxn modelId="{0EC6A970-52AF-43C2-8268-D1D792227016}" type="presOf" srcId="{7C956BD8-9E70-4C88-ABE4-8B7962F8FCD0}" destId="{6D367692-D935-493F-952A-88B029284DC6}" srcOrd="0" destOrd="0" presId="urn:microsoft.com/office/officeart/2005/8/layout/radial4"/>
    <dgm:cxn modelId="{41E085AE-4376-4271-AC4E-7869A3E8AF64}" srcId="{EF140355-D524-4F75-9C86-C4D471B01521}" destId="{77A65AF9-4727-4AAE-9898-5E940E7B5195}" srcOrd="0" destOrd="0" parTransId="{201AF350-A6F9-4AB7-B954-FF1454F7E3CC}" sibTransId="{21BF8B2B-5F74-4F20-87BF-30F6907DBAB5}"/>
    <dgm:cxn modelId="{BF947FE4-091F-4040-898E-773CD87B1E06}" type="presOf" srcId="{7F591C85-0E52-4F92-85FB-85917B3265FA}" destId="{D8E4C8FD-33E9-46AF-93A9-39FC0792FEC6}" srcOrd="0" destOrd="0" presId="urn:microsoft.com/office/officeart/2005/8/layout/radial4"/>
    <dgm:cxn modelId="{FC4578CB-50BE-4AF3-8A4D-B1CDF88739FB}" type="presOf" srcId="{EF140355-D524-4F75-9C86-C4D471B01521}" destId="{13995C88-2FA6-45DA-8F0C-BCC40BA78642}" srcOrd="0" destOrd="0" presId="urn:microsoft.com/office/officeart/2005/8/layout/radial4"/>
    <dgm:cxn modelId="{8D77DC5D-290E-412E-A8D6-530D6763EB66}" type="presOf" srcId="{EC4C3101-9129-4A1B-8BE5-7A464F485790}" destId="{FDFD365F-4B7B-4CEE-AD54-500E30589A81}" srcOrd="0" destOrd="0" presId="urn:microsoft.com/office/officeart/2005/8/layout/radial4"/>
    <dgm:cxn modelId="{12CD1F96-3BF5-4DC8-897F-9723B10AE423}" srcId="{77A65AF9-4727-4AAE-9898-5E940E7B5195}" destId="{7F591C85-0E52-4F92-85FB-85917B3265FA}" srcOrd="1" destOrd="0" parTransId="{D2E6F675-A6E7-40C9-BAC3-B80A357BD1C1}" sibTransId="{54436314-7557-4865-87DA-78D71C811D0A}"/>
    <dgm:cxn modelId="{E4FE240D-9DAE-46DE-810C-AE5EF08910BE}" type="presOf" srcId="{D2E6F675-A6E7-40C9-BAC3-B80A357BD1C1}" destId="{4F3AB2C4-E97A-41ED-A009-A0392EC4AC7B}" srcOrd="0" destOrd="0" presId="urn:microsoft.com/office/officeart/2005/8/layout/radial4"/>
    <dgm:cxn modelId="{C65E0331-4231-48CF-937D-E65D3C500A57}" srcId="{77A65AF9-4727-4AAE-9898-5E940E7B5195}" destId="{FFA590C1-4389-405E-961A-269C3DD2B85B}" srcOrd="3" destOrd="0" parTransId="{39830A80-8C5E-4FB7-815A-74B14886B195}" sibTransId="{B53DA262-D2B8-4A64-AD93-192B2977416D}"/>
    <dgm:cxn modelId="{63D08BCB-7776-4DF0-8A23-C2B90DB6E523}" type="presParOf" srcId="{13995C88-2FA6-45DA-8F0C-BCC40BA78642}" destId="{11719125-B357-4FAB-B1BB-B8A5177980FC}" srcOrd="0" destOrd="0" presId="urn:microsoft.com/office/officeart/2005/8/layout/radial4"/>
    <dgm:cxn modelId="{6F4394A6-A838-45EF-A5FA-F8F15A40FEFD}" type="presParOf" srcId="{13995C88-2FA6-45DA-8F0C-BCC40BA78642}" destId="{BCE74B1D-C611-41BD-AB6E-2EE417BC9044}" srcOrd="1" destOrd="0" presId="urn:microsoft.com/office/officeart/2005/8/layout/radial4"/>
    <dgm:cxn modelId="{742351B9-4B9C-466D-A930-549DD311F2A9}" type="presParOf" srcId="{13995C88-2FA6-45DA-8F0C-BCC40BA78642}" destId="{02F438FA-CE98-4B25-9F69-C53DD317C155}" srcOrd="2" destOrd="0" presId="urn:microsoft.com/office/officeart/2005/8/layout/radial4"/>
    <dgm:cxn modelId="{A4AD8F52-0E77-4254-BDFC-000E78F28128}" type="presParOf" srcId="{13995C88-2FA6-45DA-8F0C-BCC40BA78642}" destId="{4F3AB2C4-E97A-41ED-A009-A0392EC4AC7B}" srcOrd="3" destOrd="0" presId="urn:microsoft.com/office/officeart/2005/8/layout/radial4"/>
    <dgm:cxn modelId="{8544E9DA-0E65-4DA5-BFEC-8162E3D519D6}" type="presParOf" srcId="{13995C88-2FA6-45DA-8F0C-BCC40BA78642}" destId="{D8E4C8FD-33E9-46AF-93A9-39FC0792FEC6}" srcOrd="4" destOrd="0" presId="urn:microsoft.com/office/officeart/2005/8/layout/radial4"/>
    <dgm:cxn modelId="{8A894ACA-0BA0-420C-A215-CB383F127BAD}" type="presParOf" srcId="{13995C88-2FA6-45DA-8F0C-BCC40BA78642}" destId="{FDFD365F-4B7B-4CEE-AD54-500E30589A81}" srcOrd="5" destOrd="0" presId="urn:microsoft.com/office/officeart/2005/8/layout/radial4"/>
    <dgm:cxn modelId="{CA1FAEB1-3A72-424D-8B09-E270BA2C20A3}" type="presParOf" srcId="{13995C88-2FA6-45DA-8F0C-BCC40BA78642}" destId="{6D367692-D935-493F-952A-88B029284DC6}" srcOrd="6" destOrd="0" presId="urn:microsoft.com/office/officeart/2005/8/layout/radial4"/>
    <dgm:cxn modelId="{F4AE59E3-B476-4931-910F-1472B1E0CF2E}" type="presParOf" srcId="{13995C88-2FA6-45DA-8F0C-BCC40BA78642}" destId="{3FCF17E1-363C-4FCD-84F8-F7D5BB3FA9B8}" srcOrd="7" destOrd="0" presId="urn:microsoft.com/office/officeart/2005/8/layout/radial4"/>
    <dgm:cxn modelId="{1CDCD7BC-7DA8-4423-841F-11EC6ADC758B}" type="presParOf" srcId="{13995C88-2FA6-45DA-8F0C-BCC40BA78642}" destId="{FA01A881-6EDF-4A54-9612-63427070E979}" srcOrd="8"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656E95C-02F9-4E94-AA3C-BA144E2AC9B3}" type="doc">
      <dgm:prSet loTypeId="urn:microsoft.com/office/officeart/2005/8/layout/chart3" loCatId="relationship" qsTypeId="urn:microsoft.com/office/officeart/2005/8/quickstyle/simple1" qsCatId="simple" csTypeId="urn:microsoft.com/office/officeart/2005/8/colors/colorful1" csCatId="colorful" phldr="1"/>
      <dgm:spPr/>
      <dgm:t>
        <a:bodyPr/>
        <a:lstStyle/>
        <a:p>
          <a:endParaRPr lang="en-GB"/>
        </a:p>
      </dgm:t>
    </dgm:pt>
    <dgm:pt modelId="{2B77B034-AE36-4732-9AF4-DF9F15C2C21B}">
      <dgm:prSet phldrT="[Text]"/>
      <dgm:spPr/>
      <dgm:t>
        <a:bodyPr/>
        <a:lstStyle/>
        <a:p>
          <a:r>
            <a:rPr lang="en-GB" dirty="0" smtClean="0"/>
            <a:t>Collaborative</a:t>
          </a:r>
          <a:endParaRPr lang="en-GB" dirty="0"/>
        </a:p>
      </dgm:t>
    </dgm:pt>
    <dgm:pt modelId="{2D5E46BD-7839-4855-9674-67CA3D334EAD}" type="parTrans" cxnId="{4BCB54A3-39DB-46CE-870C-3D5401B7F2BD}">
      <dgm:prSet/>
      <dgm:spPr/>
      <dgm:t>
        <a:bodyPr/>
        <a:lstStyle/>
        <a:p>
          <a:endParaRPr lang="en-GB"/>
        </a:p>
      </dgm:t>
    </dgm:pt>
    <dgm:pt modelId="{EB47E160-47FD-4DEB-9AA3-5FC028128D1B}" type="sibTrans" cxnId="{4BCB54A3-39DB-46CE-870C-3D5401B7F2BD}">
      <dgm:prSet/>
      <dgm:spPr/>
      <dgm:t>
        <a:bodyPr/>
        <a:lstStyle/>
        <a:p>
          <a:endParaRPr lang="en-GB"/>
        </a:p>
      </dgm:t>
    </dgm:pt>
    <dgm:pt modelId="{8D365EE7-8B5F-4A30-B889-F49A98E1B966}">
      <dgm:prSet phldrT="[Text]"/>
      <dgm:spPr/>
      <dgm:t>
        <a:bodyPr/>
        <a:lstStyle/>
        <a:p>
          <a:r>
            <a:rPr lang="en-GB" dirty="0" smtClean="0"/>
            <a:t>Focused on valued outcomes for pupils</a:t>
          </a:r>
          <a:endParaRPr lang="en-GB" dirty="0"/>
        </a:p>
      </dgm:t>
    </dgm:pt>
    <dgm:pt modelId="{741550D1-93B7-482B-80B9-3F3DAAFCA2F7}" type="parTrans" cxnId="{7DE3A90A-F351-4476-8DDE-3A94E928C5C2}">
      <dgm:prSet/>
      <dgm:spPr/>
      <dgm:t>
        <a:bodyPr/>
        <a:lstStyle/>
        <a:p>
          <a:endParaRPr lang="en-GB"/>
        </a:p>
      </dgm:t>
    </dgm:pt>
    <dgm:pt modelId="{9D62B1E4-3A1A-4AB3-8315-E841ABBB31EF}" type="sibTrans" cxnId="{7DE3A90A-F351-4476-8DDE-3A94E928C5C2}">
      <dgm:prSet/>
      <dgm:spPr/>
      <dgm:t>
        <a:bodyPr/>
        <a:lstStyle/>
        <a:p>
          <a:endParaRPr lang="en-GB"/>
        </a:p>
      </dgm:t>
    </dgm:pt>
    <dgm:pt modelId="{E6476B68-4D3E-41A1-BD5E-612160383328}">
      <dgm:prSet/>
      <dgm:spPr/>
      <dgm:t>
        <a:bodyPr/>
        <a:lstStyle/>
        <a:p>
          <a:r>
            <a:rPr lang="en-GB" dirty="0" smtClean="0"/>
            <a:t>Practical </a:t>
          </a:r>
          <a:r>
            <a:rPr lang="en-GB" i="1" dirty="0" smtClean="0"/>
            <a:t>and</a:t>
          </a:r>
          <a:r>
            <a:rPr lang="en-GB" i="0" dirty="0" smtClean="0"/>
            <a:t> theoretical</a:t>
          </a:r>
          <a:endParaRPr lang="en-GB" dirty="0"/>
        </a:p>
      </dgm:t>
    </dgm:pt>
    <dgm:pt modelId="{C88EE874-2E75-456D-9CE4-4F248AC817F9}" type="parTrans" cxnId="{AD39D690-C903-41F9-A72B-B701510F33E4}">
      <dgm:prSet/>
      <dgm:spPr/>
      <dgm:t>
        <a:bodyPr/>
        <a:lstStyle/>
        <a:p>
          <a:endParaRPr lang="en-GB"/>
        </a:p>
      </dgm:t>
    </dgm:pt>
    <dgm:pt modelId="{7EAA1A23-D42B-46AB-8EAB-E4B31B67FE69}" type="sibTrans" cxnId="{AD39D690-C903-41F9-A72B-B701510F33E4}">
      <dgm:prSet/>
      <dgm:spPr/>
      <dgm:t>
        <a:bodyPr/>
        <a:lstStyle/>
        <a:p>
          <a:endParaRPr lang="en-GB"/>
        </a:p>
      </dgm:t>
    </dgm:pt>
    <dgm:pt modelId="{DEC8A8A7-1361-4472-83D4-4C0D41D021F4}">
      <dgm:prSet/>
      <dgm:spPr/>
      <dgm:t>
        <a:bodyPr/>
        <a:lstStyle/>
        <a:p>
          <a:r>
            <a:rPr lang="en-GB" dirty="0" smtClean="0"/>
            <a:t>Sustained (30-50 hrs)</a:t>
          </a:r>
          <a:endParaRPr lang="en-GB" dirty="0"/>
        </a:p>
      </dgm:t>
    </dgm:pt>
    <dgm:pt modelId="{6730E4A9-54DE-4A2F-9062-936D5560975A}" type="parTrans" cxnId="{79081CB2-DFD3-48DB-9D69-51A4A6C6A92C}">
      <dgm:prSet/>
      <dgm:spPr/>
      <dgm:t>
        <a:bodyPr/>
        <a:lstStyle/>
        <a:p>
          <a:endParaRPr lang="en-GB"/>
        </a:p>
      </dgm:t>
    </dgm:pt>
    <dgm:pt modelId="{771F9554-5BCB-4782-8134-9B1698C926F5}" type="sibTrans" cxnId="{79081CB2-DFD3-48DB-9D69-51A4A6C6A92C}">
      <dgm:prSet/>
      <dgm:spPr/>
      <dgm:t>
        <a:bodyPr/>
        <a:lstStyle/>
        <a:p>
          <a:endParaRPr lang="en-GB"/>
        </a:p>
      </dgm:t>
    </dgm:pt>
    <dgm:pt modelId="{387268A4-CC9A-4BC1-8A5F-87A255503214}">
      <dgm:prSet/>
      <dgm:spPr/>
      <dgm:t>
        <a:bodyPr/>
        <a:lstStyle/>
        <a:p>
          <a:r>
            <a:rPr lang="en-GB" dirty="0" smtClean="0"/>
            <a:t>Draws on external expertise</a:t>
          </a:r>
          <a:endParaRPr lang="en-GB" dirty="0"/>
        </a:p>
      </dgm:t>
    </dgm:pt>
    <dgm:pt modelId="{6A61BC06-EF9B-4E5F-8FB3-FB38FDEC48BF}" type="parTrans" cxnId="{BB019BE7-880B-47B1-A83A-57655933687F}">
      <dgm:prSet/>
      <dgm:spPr/>
      <dgm:t>
        <a:bodyPr/>
        <a:lstStyle/>
        <a:p>
          <a:endParaRPr lang="en-GB"/>
        </a:p>
      </dgm:t>
    </dgm:pt>
    <dgm:pt modelId="{A096231B-68AF-47F6-BD60-28C1E3C5AB99}" type="sibTrans" cxnId="{BB019BE7-880B-47B1-A83A-57655933687F}">
      <dgm:prSet/>
      <dgm:spPr/>
      <dgm:t>
        <a:bodyPr/>
        <a:lstStyle/>
        <a:p>
          <a:endParaRPr lang="en-GB"/>
        </a:p>
      </dgm:t>
    </dgm:pt>
    <dgm:pt modelId="{68B7A5A2-B7F9-4B9C-B12E-82F3E46CFCA5}">
      <dgm:prSet/>
      <dgm:spPr/>
      <dgm:t>
        <a:bodyPr/>
        <a:lstStyle/>
        <a:p>
          <a:r>
            <a:rPr lang="en-GB" dirty="0" smtClean="0"/>
            <a:t>Evaluated and monitored</a:t>
          </a:r>
          <a:endParaRPr lang="en-GB" dirty="0"/>
        </a:p>
      </dgm:t>
    </dgm:pt>
    <dgm:pt modelId="{E7CF5ACF-0582-4006-AF30-B3BB555AD94B}" type="parTrans" cxnId="{DD592F79-3D32-4EF6-8D8D-D167F351E40B}">
      <dgm:prSet/>
      <dgm:spPr/>
      <dgm:t>
        <a:bodyPr/>
        <a:lstStyle/>
        <a:p>
          <a:endParaRPr lang="en-GB"/>
        </a:p>
      </dgm:t>
    </dgm:pt>
    <dgm:pt modelId="{62B7FD95-F827-4313-9254-8353E121EE90}" type="sibTrans" cxnId="{DD592F79-3D32-4EF6-8D8D-D167F351E40B}">
      <dgm:prSet/>
      <dgm:spPr/>
      <dgm:t>
        <a:bodyPr/>
        <a:lstStyle/>
        <a:p>
          <a:endParaRPr lang="en-GB"/>
        </a:p>
      </dgm:t>
    </dgm:pt>
    <dgm:pt modelId="{F78AB5F4-F85F-43BB-A132-B64F4DEE8B37}">
      <dgm:prSet/>
      <dgm:spPr/>
      <dgm:t>
        <a:bodyPr/>
        <a:lstStyle/>
        <a:p>
          <a:r>
            <a:rPr lang="en-GB" dirty="0" smtClean="0"/>
            <a:t>Challenging</a:t>
          </a:r>
          <a:endParaRPr lang="en-GB" dirty="0"/>
        </a:p>
      </dgm:t>
    </dgm:pt>
    <dgm:pt modelId="{52521271-74CF-4BF4-8F39-6C830D972E77}" type="parTrans" cxnId="{AF92828D-07C2-46BD-B91F-6B1F2ECC77EB}">
      <dgm:prSet/>
      <dgm:spPr/>
      <dgm:t>
        <a:bodyPr/>
        <a:lstStyle/>
        <a:p>
          <a:endParaRPr lang="en-GB"/>
        </a:p>
      </dgm:t>
    </dgm:pt>
    <dgm:pt modelId="{81FD3B44-5626-4F76-B476-B613932C4000}" type="sibTrans" cxnId="{AF92828D-07C2-46BD-B91F-6B1F2ECC77EB}">
      <dgm:prSet/>
      <dgm:spPr/>
      <dgm:t>
        <a:bodyPr/>
        <a:lstStyle/>
        <a:p>
          <a:endParaRPr lang="en-GB"/>
        </a:p>
      </dgm:t>
    </dgm:pt>
    <dgm:pt modelId="{0491E4A3-A9C3-4D6B-97DE-3060247989C8}" type="pres">
      <dgm:prSet presAssocID="{0656E95C-02F9-4E94-AA3C-BA144E2AC9B3}" presName="compositeShape" presStyleCnt="0">
        <dgm:presLayoutVars>
          <dgm:chMax val="7"/>
          <dgm:dir/>
          <dgm:resizeHandles val="exact"/>
        </dgm:presLayoutVars>
      </dgm:prSet>
      <dgm:spPr/>
      <dgm:t>
        <a:bodyPr/>
        <a:lstStyle/>
        <a:p>
          <a:endParaRPr lang="en-GB"/>
        </a:p>
      </dgm:t>
    </dgm:pt>
    <dgm:pt modelId="{7F529B7C-AF60-4668-A7A5-C833A897960F}" type="pres">
      <dgm:prSet presAssocID="{0656E95C-02F9-4E94-AA3C-BA144E2AC9B3}" presName="wedge1" presStyleLbl="node1" presStyleIdx="0" presStyleCnt="7" custLinFactNeighborX="-2989" custLinFactNeighborY="5384"/>
      <dgm:spPr/>
      <dgm:t>
        <a:bodyPr/>
        <a:lstStyle/>
        <a:p>
          <a:endParaRPr lang="en-GB"/>
        </a:p>
      </dgm:t>
    </dgm:pt>
    <dgm:pt modelId="{97CBDB0D-7F66-4054-B536-1ADEDFC6A935}" type="pres">
      <dgm:prSet presAssocID="{0656E95C-02F9-4E94-AA3C-BA144E2AC9B3}" presName="wedge1Tx" presStyleLbl="node1" presStyleIdx="0" presStyleCnt="7">
        <dgm:presLayoutVars>
          <dgm:chMax val="0"/>
          <dgm:chPref val="0"/>
          <dgm:bulletEnabled val="1"/>
        </dgm:presLayoutVars>
      </dgm:prSet>
      <dgm:spPr/>
      <dgm:t>
        <a:bodyPr/>
        <a:lstStyle/>
        <a:p>
          <a:endParaRPr lang="en-GB"/>
        </a:p>
      </dgm:t>
    </dgm:pt>
    <dgm:pt modelId="{60AC5917-316E-44B8-BB12-67B7B9B7C8CA}" type="pres">
      <dgm:prSet presAssocID="{0656E95C-02F9-4E94-AA3C-BA144E2AC9B3}" presName="wedge2" presStyleLbl="node1" presStyleIdx="1" presStyleCnt="7"/>
      <dgm:spPr/>
      <dgm:t>
        <a:bodyPr/>
        <a:lstStyle/>
        <a:p>
          <a:endParaRPr lang="en-GB"/>
        </a:p>
      </dgm:t>
    </dgm:pt>
    <dgm:pt modelId="{B813952E-D344-4D69-971E-A4D0FA90F4AA}" type="pres">
      <dgm:prSet presAssocID="{0656E95C-02F9-4E94-AA3C-BA144E2AC9B3}" presName="wedge2Tx" presStyleLbl="node1" presStyleIdx="1" presStyleCnt="7">
        <dgm:presLayoutVars>
          <dgm:chMax val="0"/>
          <dgm:chPref val="0"/>
          <dgm:bulletEnabled val="1"/>
        </dgm:presLayoutVars>
      </dgm:prSet>
      <dgm:spPr/>
      <dgm:t>
        <a:bodyPr/>
        <a:lstStyle/>
        <a:p>
          <a:endParaRPr lang="en-GB"/>
        </a:p>
      </dgm:t>
    </dgm:pt>
    <dgm:pt modelId="{68956DA3-167F-4B2D-8D57-A830413BB2BE}" type="pres">
      <dgm:prSet presAssocID="{0656E95C-02F9-4E94-AA3C-BA144E2AC9B3}" presName="wedge3" presStyleLbl="node1" presStyleIdx="2" presStyleCnt="7" custScaleY="102328"/>
      <dgm:spPr/>
      <dgm:t>
        <a:bodyPr/>
        <a:lstStyle/>
        <a:p>
          <a:endParaRPr lang="en-GB"/>
        </a:p>
      </dgm:t>
    </dgm:pt>
    <dgm:pt modelId="{240449A6-1634-41F6-9AAE-9C4CAA8C77B2}" type="pres">
      <dgm:prSet presAssocID="{0656E95C-02F9-4E94-AA3C-BA144E2AC9B3}" presName="wedge3Tx" presStyleLbl="node1" presStyleIdx="2" presStyleCnt="7">
        <dgm:presLayoutVars>
          <dgm:chMax val="0"/>
          <dgm:chPref val="0"/>
          <dgm:bulletEnabled val="1"/>
        </dgm:presLayoutVars>
      </dgm:prSet>
      <dgm:spPr/>
      <dgm:t>
        <a:bodyPr/>
        <a:lstStyle/>
        <a:p>
          <a:endParaRPr lang="en-GB"/>
        </a:p>
      </dgm:t>
    </dgm:pt>
    <dgm:pt modelId="{4538DA04-5C96-4C64-BA63-48418D7C522E}" type="pres">
      <dgm:prSet presAssocID="{0656E95C-02F9-4E94-AA3C-BA144E2AC9B3}" presName="wedge4" presStyleLbl="node1" presStyleIdx="3" presStyleCnt="7" custScaleY="121401"/>
      <dgm:spPr/>
      <dgm:t>
        <a:bodyPr/>
        <a:lstStyle/>
        <a:p>
          <a:endParaRPr lang="en-GB"/>
        </a:p>
      </dgm:t>
    </dgm:pt>
    <dgm:pt modelId="{4DB638C5-218E-4555-B109-2B74220FF025}" type="pres">
      <dgm:prSet presAssocID="{0656E95C-02F9-4E94-AA3C-BA144E2AC9B3}" presName="wedge4Tx" presStyleLbl="node1" presStyleIdx="3" presStyleCnt="7">
        <dgm:presLayoutVars>
          <dgm:chMax val="0"/>
          <dgm:chPref val="0"/>
          <dgm:bulletEnabled val="1"/>
        </dgm:presLayoutVars>
      </dgm:prSet>
      <dgm:spPr/>
      <dgm:t>
        <a:bodyPr/>
        <a:lstStyle/>
        <a:p>
          <a:endParaRPr lang="en-GB"/>
        </a:p>
      </dgm:t>
    </dgm:pt>
    <dgm:pt modelId="{63DC6713-948A-4998-8645-71CCEE061DAB}" type="pres">
      <dgm:prSet presAssocID="{0656E95C-02F9-4E94-AA3C-BA144E2AC9B3}" presName="wedge5" presStyleLbl="node1" presStyleIdx="4" presStyleCnt="7"/>
      <dgm:spPr/>
      <dgm:t>
        <a:bodyPr/>
        <a:lstStyle/>
        <a:p>
          <a:endParaRPr lang="en-GB"/>
        </a:p>
      </dgm:t>
    </dgm:pt>
    <dgm:pt modelId="{F46C2FD3-C317-4D14-BE9A-7B9B96543ED3}" type="pres">
      <dgm:prSet presAssocID="{0656E95C-02F9-4E94-AA3C-BA144E2AC9B3}" presName="wedge5Tx" presStyleLbl="node1" presStyleIdx="4" presStyleCnt="7">
        <dgm:presLayoutVars>
          <dgm:chMax val="0"/>
          <dgm:chPref val="0"/>
          <dgm:bulletEnabled val="1"/>
        </dgm:presLayoutVars>
      </dgm:prSet>
      <dgm:spPr/>
      <dgm:t>
        <a:bodyPr/>
        <a:lstStyle/>
        <a:p>
          <a:endParaRPr lang="en-GB"/>
        </a:p>
      </dgm:t>
    </dgm:pt>
    <dgm:pt modelId="{FCA58D2E-1146-4633-8DA8-E2D472AFA915}" type="pres">
      <dgm:prSet presAssocID="{0656E95C-02F9-4E94-AA3C-BA144E2AC9B3}" presName="wedge6" presStyleLbl="node1" presStyleIdx="5" presStyleCnt="7"/>
      <dgm:spPr/>
      <dgm:t>
        <a:bodyPr/>
        <a:lstStyle/>
        <a:p>
          <a:endParaRPr lang="en-GB"/>
        </a:p>
      </dgm:t>
    </dgm:pt>
    <dgm:pt modelId="{1A12BD0E-B196-4D62-B7F1-3ADDC5AAE990}" type="pres">
      <dgm:prSet presAssocID="{0656E95C-02F9-4E94-AA3C-BA144E2AC9B3}" presName="wedge6Tx" presStyleLbl="node1" presStyleIdx="5" presStyleCnt="7">
        <dgm:presLayoutVars>
          <dgm:chMax val="0"/>
          <dgm:chPref val="0"/>
          <dgm:bulletEnabled val="1"/>
        </dgm:presLayoutVars>
      </dgm:prSet>
      <dgm:spPr/>
      <dgm:t>
        <a:bodyPr/>
        <a:lstStyle/>
        <a:p>
          <a:endParaRPr lang="en-GB"/>
        </a:p>
      </dgm:t>
    </dgm:pt>
    <dgm:pt modelId="{17360B93-DE71-4219-8050-224DD5952CBC}" type="pres">
      <dgm:prSet presAssocID="{0656E95C-02F9-4E94-AA3C-BA144E2AC9B3}" presName="wedge7" presStyleLbl="node1" presStyleIdx="6" presStyleCnt="7"/>
      <dgm:spPr/>
      <dgm:t>
        <a:bodyPr/>
        <a:lstStyle/>
        <a:p>
          <a:endParaRPr lang="en-GB"/>
        </a:p>
      </dgm:t>
    </dgm:pt>
    <dgm:pt modelId="{6C590F64-D479-4B83-8EED-503E10D62F62}" type="pres">
      <dgm:prSet presAssocID="{0656E95C-02F9-4E94-AA3C-BA144E2AC9B3}" presName="wedge7Tx" presStyleLbl="node1" presStyleIdx="6" presStyleCnt="7">
        <dgm:presLayoutVars>
          <dgm:chMax val="0"/>
          <dgm:chPref val="0"/>
          <dgm:bulletEnabled val="1"/>
        </dgm:presLayoutVars>
      </dgm:prSet>
      <dgm:spPr/>
      <dgm:t>
        <a:bodyPr/>
        <a:lstStyle/>
        <a:p>
          <a:endParaRPr lang="en-GB"/>
        </a:p>
      </dgm:t>
    </dgm:pt>
  </dgm:ptLst>
  <dgm:cxnLst>
    <dgm:cxn modelId="{3771D243-86E1-432D-87D8-0C88949C8E23}" type="presOf" srcId="{8D365EE7-8B5F-4A30-B889-F49A98E1B966}" destId="{60AC5917-316E-44B8-BB12-67B7B9B7C8CA}" srcOrd="0" destOrd="0" presId="urn:microsoft.com/office/officeart/2005/8/layout/chart3"/>
    <dgm:cxn modelId="{79081CB2-DFD3-48DB-9D69-51A4A6C6A92C}" srcId="{0656E95C-02F9-4E94-AA3C-BA144E2AC9B3}" destId="{DEC8A8A7-1361-4472-83D4-4C0D41D021F4}" srcOrd="3" destOrd="0" parTransId="{6730E4A9-54DE-4A2F-9062-936D5560975A}" sibTransId="{771F9554-5BCB-4782-8134-9B1698C926F5}"/>
    <dgm:cxn modelId="{C5951071-9ED9-49A8-8FB5-568306AC267E}" type="presOf" srcId="{2B77B034-AE36-4732-9AF4-DF9F15C2C21B}" destId="{97CBDB0D-7F66-4054-B536-1ADEDFC6A935}" srcOrd="1" destOrd="0" presId="urn:microsoft.com/office/officeart/2005/8/layout/chart3"/>
    <dgm:cxn modelId="{7DE3A90A-F351-4476-8DDE-3A94E928C5C2}" srcId="{0656E95C-02F9-4E94-AA3C-BA144E2AC9B3}" destId="{8D365EE7-8B5F-4A30-B889-F49A98E1B966}" srcOrd="1" destOrd="0" parTransId="{741550D1-93B7-482B-80B9-3F3DAAFCA2F7}" sibTransId="{9D62B1E4-3A1A-4AB3-8315-E841ABBB31EF}"/>
    <dgm:cxn modelId="{AF92828D-07C2-46BD-B91F-6B1F2ECC77EB}" srcId="{0656E95C-02F9-4E94-AA3C-BA144E2AC9B3}" destId="{F78AB5F4-F85F-43BB-A132-B64F4DEE8B37}" srcOrd="6" destOrd="0" parTransId="{52521271-74CF-4BF4-8F39-6C830D972E77}" sibTransId="{81FD3B44-5626-4F76-B476-B613932C4000}"/>
    <dgm:cxn modelId="{FC4FA4E9-F433-41BA-98DB-C184B45059DA}" type="presOf" srcId="{0656E95C-02F9-4E94-AA3C-BA144E2AC9B3}" destId="{0491E4A3-A9C3-4D6B-97DE-3060247989C8}" srcOrd="0" destOrd="0" presId="urn:microsoft.com/office/officeart/2005/8/layout/chart3"/>
    <dgm:cxn modelId="{B0627F79-FA60-4E34-892F-BAF912354135}" type="presOf" srcId="{E6476B68-4D3E-41A1-BD5E-612160383328}" destId="{68956DA3-167F-4B2D-8D57-A830413BB2BE}" srcOrd="0" destOrd="0" presId="urn:microsoft.com/office/officeart/2005/8/layout/chart3"/>
    <dgm:cxn modelId="{C505497E-D7DE-4409-8532-1192B17252A4}" type="presOf" srcId="{2B77B034-AE36-4732-9AF4-DF9F15C2C21B}" destId="{7F529B7C-AF60-4668-A7A5-C833A897960F}" srcOrd="0" destOrd="0" presId="urn:microsoft.com/office/officeart/2005/8/layout/chart3"/>
    <dgm:cxn modelId="{6C0C290C-A750-4BF4-9CFC-A47A61046076}" type="presOf" srcId="{387268A4-CC9A-4BC1-8A5F-87A255503214}" destId="{63DC6713-948A-4998-8645-71CCEE061DAB}" srcOrd="0" destOrd="0" presId="urn:microsoft.com/office/officeart/2005/8/layout/chart3"/>
    <dgm:cxn modelId="{BB019BE7-880B-47B1-A83A-57655933687F}" srcId="{0656E95C-02F9-4E94-AA3C-BA144E2AC9B3}" destId="{387268A4-CC9A-4BC1-8A5F-87A255503214}" srcOrd="4" destOrd="0" parTransId="{6A61BC06-EF9B-4E5F-8FB3-FB38FDEC48BF}" sibTransId="{A096231B-68AF-47F6-BD60-28C1E3C5AB99}"/>
    <dgm:cxn modelId="{E480B1B6-2B5A-48AB-B3BE-0A6ADCDD2940}" type="presOf" srcId="{F78AB5F4-F85F-43BB-A132-B64F4DEE8B37}" destId="{17360B93-DE71-4219-8050-224DD5952CBC}" srcOrd="0" destOrd="0" presId="urn:microsoft.com/office/officeart/2005/8/layout/chart3"/>
    <dgm:cxn modelId="{AD39D690-C903-41F9-A72B-B701510F33E4}" srcId="{0656E95C-02F9-4E94-AA3C-BA144E2AC9B3}" destId="{E6476B68-4D3E-41A1-BD5E-612160383328}" srcOrd="2" destOrd="0" parTransId="{C88EE874-2E75-456D-9CE4-4F248AC817F9}" sibTransId="{7EAA1A23-D42B-46AB-8EAB-E4B31B67FE69}"/>
    <dgm:cxn modelId="{610B2639-B09A-496C-8CA3-D8334A6052CB}" type="presOf" srcId="{F78AB5F4-F85F-43BB-A132-B64F4DEE8B37}" destId="{6C590F64-D479-4B83-8EED-503E10D62F62}" srcOrd="1" destOrd="0" presId="urn:microsoft.com/office/officeart/2005/8/layout/chart3"/>
    <dgm:cxn modelId="{AE0A35ED-AC39-4848-841F-5E63C100A801}" type="presOf" srcId="{DEC8A8A7-1361-4472-83D4-4C0D41D021F4}" destId="{4DB638C5-218E-4555-B109-2B74220FF025}" srcOrd="1" destOrd="0" presId="urn:microsoft.com/office/officeart/2005/8/layout/chart3"/>
    <dgm:cxn modelId="{AD4672C7-45D1-4DEE-A5E9-92DD1AE61883}" type="presOf" srcId="{8D365EE7-8B5F-4A30-B889-F49A98E1B966}" destId="{B813952E-D344-4D69-971E-A4D0FA90F4AA}" srcOrd="1" destOrd="0" presId="urn:microsoft.com/office/officeart/2005/8/layout/chart3"/>
    <dgm:cxn modelId="{1F585489-7B26-4B9A-9302-49A3F63A47BA}" type="presOf" srcId="{DEC8A8A7-1361-4472-83D4-4C0D41D021F4}" destId="{4538DA04-5C96-4C64-BA63-48418D7C522E}" srcOrd="0" destOrd="0" presId="urn:microsoft.com/office/officeart/2005/8/layout/chart3"/>
    <dgm:cxn modelId="{E4251012-884E-4015-8AC0-561272BA9739}" type="presOf" srcId="{68B7A5A2-B7F9-4B9C-B12E-82F3E46CFCA5}" destId="{FCA58D2E-1146-4633-8DA8-E2D472AFA915}" srcOrd="0" destOrd="0" presId="urn:microsoft.com/office/officeart/2005/8/layout/chart3"/>
    <dgm:cxn modelId="{DD2BAF29-9935-4C8C-BFF9-F288E90BC142}" type="presOf" srcId="{E6476B68-4D3E-41A1-BD5E-612160383328}" destId="{240449A6-1634-41F6-9AAE-9C4CAA8C77B2}" srcOrd="1" destOrd="0" presId="urn:microsoft.com/office/officeart/2005/8/layout/chart3"/>
    <dgm:cxn modelId="{DD592F79-3D32-4EF6-8D8D-D167F351E40B}" srcId="{0656E95C-02F9-4E94-AA3C-BA144E2AC9B3}" destId="{68B7A5A2-B7F9-4B9C-B12E-82F3E46CFCA5}" srcOrd="5" destOrd="0" parTransId="{E7CF5ACF-0582-4006-AF30-B3BB555AD94B}" sibTransId="{62B7FD95-F827-4313-9254-8353E121EE90}"/>
    <dgm:cxn modelId="{641F95EA-6C8D-439C-824B-25184C9F9462}" type="presOf" srcId="{387268A4-CC9A-4BC1-8A5F-87A255503214}" destId="{F46C2FD3-C317-4D14-BE9A-7B9B96543ED3}" srcOrd="1" destOrd="0" presId="urn:microsoft.com/office/officeart/2005/8/layout/chart3"/>
    <dgm:cxn modelId="{4BCB54A3-39DB-46CE-870C-3D5401B7F2BD}" srcId="{0656E95C-02F9-4E94-AA3C-BA144E2AC9B3}" destId="{2B77B034-AE36-4732-9AF4-DF9F15C2C21B}" srcOrd="0" destOrd="0" parTransId="{2D5E46BD-7839-4855-9674-67CA3D334EAD}" sibTransId="{EB47E160-47FD-4DEB-9AA3-5FC028128D1B}"/>
    <dgm:cxn modelId="{66871488-BEDC-4833-B84D-FFE411B29EE4}" type="presOf" srcId="{68B7A5A2-B7F9-4B9C-B12E-82F3E46CFCA5}" destId="{1A12BD0E-B196-4D62-B7F1-3ADDC5AAE990}" srcOrd="1" destOrd="0" presId="urn:microsoft.com/office/officeart/2005/8/layout/chart3"/>
    <dgm:cxn modelId="{FCAE7139-AC01-41C7-8B65-E2D2AB05CB02}" type="presParOf" srcId="{0491E4A3-A9C3-4D6B-97DE-3060247989C8}" destId="{7F529B7C-AF60-4668-A7A5-C833A897960F}" srcOrd="0" destOrd="0" presId="urn:microsoft.com/office/officeart/2005/8/layout/chart3"/>
    <dgm:cxn modelId="{82154F44-E0AA-4EAA-9184-AB5BA932E0F2}" type="presParOf" srcId="{0491E4A3-A9C3-4D6B-97DE-3060247989C8}" destId="{97CBDB0D-7F66-4054-B536-1ADEDFC6A935}" srcOrd="1" destOrd="0" presId="urn:microsoft.com/office/officeart/2005/8/layout/chart3"/>
    <dgm:cxn modelId="{F5E6BFC9-A22A-4C90-ADF9-CF6CC852F117}" type="presParOf" srcId="{0491E4A3-A9C3-4D6B-97DE-3060247989C8}" destId="{60AC5917-316E-44B8-BB12-67B7B9B7C8CA}" srcOrd="2" destOrd="0" presId="urn:microsoft.com/office/officeart/2005/8/layout/chart3"/>
    <dgm:cxn modelId="{FE6595BE-CAF6-413E-8854-3DBFF5B6DA8B}" type="presParOf" srcId="{0491E4A3-A9C3-4D6B-97DE-3060247989C8}" destId="{B813952E-D344-4D69-971E-A4D0FA90F4AA}" srcOrd="3" destOrd="0" presId="urn:microsoft.com/office/officeart/2005/8/layout/chart3"/>
    <dgm:cxn modelId="{9806334F-922D-430F-BAA3-7C17353A5777}" type="presParOf" srcId="{0491E4A3-A9C3-4D6B-97DE-3060247989C8}" destId="{68956DA3-167F-4B2D-8D57-A830413BB2BE}" srcOrd="4" destOrd="0" presId="urn:microsoft.com/office/officeart/2005/8/layout/chart3"/>
    <dgm:cxn modelId="{16339362-E28B-4019-A4BC-D1B511CBD674}" type="presParOf" srcId="{0491E4A3-A9C3-4D6B-97DE-3060247989C8}" destId="{240449A6-1634-41F6-9AAE-9C4CAA8C77B2}" srcOrd="5" destOrd="0" presId="urn:microsoft.com/office/officeart/2005/8/layout/chart3"/>
    <dgm:cxn modelId="{629F13AC-20CB-418D-A1C0-E3EDC564E202}" type="presParOf" srcId="{0491E4A3-A9C3-4D6B-97DE-3060247989C8}" destId="{4538DA04-5C96-4C64-BA63-48418D7C522E}" srcOrd="6" destOrd="0" presId="urn:microsoft.com/office/officeart/2005/8/layout/chart3"/>
    <dgm:cxn modelId="{1FA0F16F-C1BB-4D54-8E63-9BA50251008C}" type="presParOf" srcId="{0491E4A3-A9C3-4D6B-97DE-3060247989C8}" destId="{4DB638C5-218E-4555-B109-2B74220FF025}" srcOrd="7" destOrd="0" presId="urn:microsoft.com/office/officeart/2005/8/layout/chart3"/>
    <dgm:cxn modelId="{8078B365-6460-4D2F-94AB-C4146A62E404}" type="presParOf" srcId="{0491E4A3-A9C3-4D6B-97DE-3060247989C8}" destId="{63DC6713-948A-4998-8645-71CCEE061DAB}" srcOrd="8" destOrd="0" presId="urn:microsoft.com/office/officeart/2005/8/layout/chart3"/>
    <dgm:cxn modelId="{D664A534-D248-468E-AFF4-4CB54F54C26D}" type="presParOf" srcId="{0491E4A3-A9C3-4D6B-97DE-3060247989C8}" destId="{F46C2FD3-C317-4D14-BE9A-7B9B96543ED3}" srcOrd="9" destOrd="0" presId="urn:microsoft.com/office/officeart/2005/8/layout/chart3"/>
    <dgm:cxn modelId="{3B363BB0-E4ED-4317-B500-9E0E9F2536E0}" type="presParOf" srcId="{0491E4A3-A9C3-4D6B-97DE-3060247989C8}" destId="{FCA58D2E-1146-4633-8DA8-E2D472AFA915}" srcOrd="10" destOrd="0" presId="urn:microsoft.com/office/officeart/2005/8/layout/chart3"/>
    <dgm:cxn modelId="{44CF4829-9751-46DC-AC71-E7ADFC66D195}" type="presParOf" srcId="{0491E4A3-A9C3-4D6B-97DE-3060247989C8}" destId="{1A12BD0E-B196-4D62-B7F1-3ADDC5AAE990}" srcOrd="11" destOrd="0" presId="urn:microsoft.com/office/officeart/2005/8/layout/chart3"/>
    <dgm:cxn modelId="{F37F8400-5112-4ECE-9597-0C7DF08ED30E}" type="presParOf" srcId="{0491E4A3-A9C3-4D6B-97DE-3060247989C8}" destId="{17360B93-DE71-4219-8050-224DD5952CBC}" srcOrd="12" destOrd="0" presId="urn:microsoft.com/office/officeart/2005/8/layout/chart3"/>
    <dgm:cxn modelId="{F5635974-1D3F-4FA3-A4E9-03B642B75019}" type="presParOf" srcId="{0491E4A3-A9C3-4D6B-97DE-3060247989C8}" destId="{6C590F64-D479-4B83-8EED-503E10D62F62}" srcOrd="13"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42A106A-1118-40B7-BB9D-CBE285878C6A}"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GB"/>
        </a:p>
      </dgm:t>
    </dgm:pt>
    <dgm:pt modelId="{04B4E45B-0DB8-4847-B60C-2E7F4226A1D8}">
      <dgm:prSet phldrT="[Text]"/>
      <dgm:spPr/>
      <dgm:t>
        <a:bodyPr/>
        <a:lstStyle/>
        <a:p>
          <a:pPr rtl="0"/>
          <a:r>
            <a:rPr lang="en-US" b="1" i="0" u="none" dirty="0" smtClean="0"/>
            <a:t>Teachers of the same (or similar) class, different subjects</a:t>
          </a:r>
          <a:endParaRPr lang="en-GB" dirty="0"/>
        </a:p>
      </dgm:t>
    </dgm:pt>
    <dgm:pt modelId="{91CD70EF-9907-48A9-9AA1-4AF9C713603F}" type="parTrans" cxnId="{0437A341-BAD6-4210-B051-F3D97B6E6137}">
      <dgm:prSet/>
      <dgm:spPr/>
      <dgm:t>
        <a:bodyPr/>
        <a:lstStyle/>
        <a:p>
          <a:endParaRPr lang="en-GB"/>
        </a:p>
      </dgm:t>
    </dgm:pt>
    <dgm:pt modelId="{D8233C41-1DE0-40E5-80FA-88F40EDE5E90}" type="sibTrans" cxnId="{0437A341-BAD6-4210-B051-F3D97B6E6137}">
      <dgm:prSet/>
      <dgm:spPr/>
      <dgm:t>
        <a:bodyPr/>
        <a:lstStyle/>
        <a:p>
          <a:endParaRPr lang="en-GB"/>
        </a:p>
      </dgm:t>
    </dgm:pt>
    <dgm:pt modelId="{AC601CEB-DDBF-442D-8857-A5657A707F28}">
      <dgm:prSet/>
      <dgm:spPr/>
      <dgm:t>
        <a:bodyPr/>
        <a:lstStyle/>
        <a:p>
          <a:r>
            <a:rPr lang="en-US" b="1" i="0" u="none" dirty="0" smtClean="0"/>
            <a:t>Teachers of the same subject, same year group</a:t>
          </a:r>
          <a:endParaRPr lang="en-GB" dirty="0"/>
        </a:p>
      </dgm:t>
    </dgm:pt>
    <dgm:pt modelId="{6F9A04DA-D6B4-4795-9AAE-97070E717F87}" type="parTrans" cxnId="{0E84B618-F888-4524-A138-7D1CC8773002}">
      <dgm:prSet/>
      <dgm:spPr/>
      <dgm:t>
        <a:bodyPr/>
        <a:lstStyle/>
        <a:p>
          <a:endParaRPr lang="en-GB"/>
        </a:p>
      </dgm:t>
    </dgm:pt>
    <dgm:pt modelId="{A06B7048-D4D1-4677-AA55-D1911B896735}" type="sibTrans" cxnId="{0E84B618-F888-4524-A138-7D1CC8773002}">
      <dgm:prSet/>
      <dgm:spPr/>
      <dgm:t>
        <a:bodyPr/>
        <a:lstStyle/>
        <a:p>
          <a:endParaRPr lang="en-GB"/>
        </a:p>
      </dgm:t>
    </dgm:pt>
    <dgm:pt modelId="{96AEA317-C203-448D-BEC2-F836B6D7EEB7}">
      <dgm:prSet/>
      <dgm:spPr/>
      <dgm:t>
        <a:bodyPr/>
        <a:lstStyle/>
        <a:p>
          <a:r>
            <a:rPr lang="en-US" b="1" i="0" u="none" dirty="0" smtClean="0"/>
            <a:t>Teachers of the same subject, different year groups</a:t>
          </a:r>
          <a:endParaRPr lang="en-GB" dirty="0"/>
        </a:p>
      </dgm:t>
    </dgm:pt>
    <dgm:pt modelId="{1A6DC1E1-DEB7-454C-AECC-7A8F91EB0FB8}" type="parTrans" cxnId="{0A0D0368-3EB2-402F-8D7D-526B375D6B23}">
      <dgm:prSet/>
      <dgm:spPr/>
      <dgm:t>
        <a:bodyPr/>
        <a:lstStyle/>
        <a:p>
          <a:endParaRPr lang="en-GB"/>
        </a:p>
      </dgm:t>
    </dgm:pt>
    <dgm:pt modelId="{1BFAB16A-3B1F-4904-9345-9793734803D6}" type="sibTrans" cxnId="{0A0D0368-3EB2-402F-8D7D-526B375D6B23}">
      <dgm:prSet/>
      <dgm:spPr/>
      <dgm:t>
        <a:bodyPr/>
        <a:lstStyle/>
        <a:p>
          <a:endParaRPr lang="en-GB"/>
        </a:p>
      </dgm:t>
    </dgm:pt>
    <dgm:pt modelId="{940926A1-D4B9-4023-9D28-387A26B12392}">
      <dgm:prSet/>
      <dgm:spPr/>
      <dgm:t>
        <a:bodyPr/>
        <a:lstStyle/>
        <a:p>
          <a:r>
            <a:rPr lang="en-US" b="1" i="0" u="none" dirty="0" smtClean="0"/>
            <a:t>Cross-curricular, same year (incl. pastoral)</a:t>
          </a:r>
          <a:endParaRPr lang="en-GB" dirty="0"/>
        </a:p>
      </dgm:t>
    </dgm:pt>
    <dgm:pt modelId="{E8C7AE7B-5793-4F6D-8DA2-E3523E970DBE}" type="parTrans" cxnId="{5F928A46-A64F-4BAF-9965-1181D1AA4F69}">
      <dgm:prSet/>
      <dgm:spPr/>
      <dgm:t>
        <a:bodyPr/>
        <a:lstStyle/>
        <a:p>
          <a:endParaRPr lang="en-GB"/>
        </a:p>
      </dgm:t>
    </dgm:pt>
    <dgm:pt modelId="{AE10F220-E706-4F17-BBD9-1B204DC4A3EA}" type="sibTrans" cxnId="{5F928A46-A64F-4BAF-9965-1181D1AA4F69}">
      <dgm:prSet/>
      <dgm:spPr/>
      <dgm:t>
        <a:bodyPr/>
        <a:lstStyle/>
        <a:p>
          <a:endParaRPr lang="en-GB"/>
        </a:p>
      </dgm:t>
    </dgm:pt>
    <dgm:pt modelId="{BBDC1375-9B7C-431A-B46A-40180351C6F1}">
      <dgm:prSet/>
      <dgm:spPr/>
      <dgm:t>
        <a:bodyPr/>
        <a:lstStyle/>
        <a:p>
          <a:r>
            <a:rPr lang="en-US" b="1" i="0" u="none" dirty="0" smtClean="0"/>
            <a:t>Cross-curricular, different year</a:t>
          </a:r>
          <a:endParaRPr lang="en-GB" dirty="0"/>
        </a:p>
      </dgm:t>
    </dgm:pt>
    <dgm:pt modelId="{477CA209-B1F6-41AD-AFFC-1F0E54A8BAD4}" type="parTrans" cxnId="{A459BEFF-C4EA-4CC1-BBF6-406DD28865C8}">
      <dgm:prSet/>
      <dgm:spPr/>
      <dgm:t>
        <a:bodyPr/>
        <a:lstStyle/>
        <a:p>
          <a:endParaRPr lang="en-GB"/>
        </a:p>
      </dgm:t>
    </dgm:pt>
    <dgm:pt modelId="{AABC9AA5-4B06-4770-909F-167477C9EA9C}" type="sibTrans" cxnId="{A459BEFF-C4EA-4CC1-BBF6-406DD28865C8}">
      <dgm:prSet/>
      <dgm:spPr/>
      <dgm:t>
        <a:bodyPr/>
        <a:lstStyle/>
        <a:p>
          <a:endParaRPr lang="en-GB"/>
        </a:p>
      </dgm:t>
    </dgm:pt>
    <dgm:pt modelId="{F345690F-02AD-4B49-A300-226E74B51BBA}" type="pres">
      <dgm:prSet presAssocID="{E42A106A-1118-40B7-BB9D-CBE285878C6A}" presName="Name0" presStyleCnt="0">
        <dgm:presLayoutVars>
          <dgm:chMax val="7"/>
          <dgm:chPref val="7"/>
          <dgm:dir/>
        </dgm:presLayoutVars>
      </dgm:prSet>
      <dgm:spPr/>
      <dgm:t>
        <a:bodyPr/>
        <a:lstStyle/>
        <a:p>
          <a:endParaRPr lang="en-GB"/>
        </a:p>
      </dgm:t>
    </dgm:pt>
    <dgm:pt modelId="{CC74CAFE-8172-40B7-89BF-3C31EF25F207}" type="pres">
      <dgm:prSet presAssocID="{E42A106A-1118-40B7-BB9D-CBE285878C6A}" presName="Name1" presStyleCnt="0"/>
      <dgm:spPr/>
    </dgm:pt>
    <dgm:pt modelId="{3E2D75EC-692D-4B27-93A5-F148AF6767C6}" type="pres">
      <dgm:prSet presAssocID="{E42A106A-1118-40B7-BB9D-CBE285878C6A}" presName="cycle" presStyleCnt="0"/>
      <dgm:spPr/>
    </dgm:pt>
    <dgm:pt modelId="{7AB703CF-A1A3-4277-9A10-0AAF404BEE91}" type="pres">
      <dgm:prSet presAssocID="{E42A106A-1118-40B7-BB9D-CBE285878C6A}" presName="srcNode" presStyleLbl="node1" presStyleIdx="0" presStyleCnt="5"/>
      <dgm:spPr/>
    </dgm:pt>
    <dgm:pt modelId="{BAEA9CB3-6DF3-4983-AD3D-C7EC998C190F}" type="pres">
      <dgm:prSet presAssocID="{E42A106A-1118-40B7-BB9D-CBE285878C6A}" presName="conn" presStyleLbl="parChTrans1D2" presStyleIdx="0" presStyleCnt="1"/>
      <dgm:spPr/>
      <dgm:t>
        <a:bodyPr/>
        <a:lstStyle/>
        <a:p>
          <a:endParaRPr lang="en-GB"/>
        </a:p>
      </dgm:t>
    </dgm:pt>
    <dgm:pt modelId="{A7F225F1-FCEB-4DD2-BC99-8D8256D84B14}" type="pres">
      <dgm:prSet presAssocID="{E42A106A-1118-40B7-BB9D-CBE285878C6A}" presName="extraNode" presStyleLbl="node1" presStyleIdx="0" presStyleCnt="5"/>
      <dgm:spPr/>
    </dgm:pt>
    <dgm:pt modelId="{173F1DD6-0F7F-4AB6-8461-54936ACC4B96}" type="pres">
      <dgm:prSet presAssocID="{E42A106A-1118-40B7-BB9D-CBE285878C6A}" presName="dstNode" presStyleLbl="node1" presStyleIdx="0" presStyleCnt="5"/>
      <dgm:spPr/>
    </dgm:pt>
    <dgm:pt modelId="{6C7486E4-27BE-4B30-B33D-0DB05F150F08}" type="pres">
      <dgm:prSet presAssocID="{04B4E45B-0DB8-4847-B60C-2E7F4226A1D8}" presName="text_1" presStyleLbl="node1" presStyleIdx="0" presStyleCnt="5">
        <dgm:presLayoutVars>
          <dgm:bulletEnabled val="1"/>
        </dgm:presLayoutVars>
      </dgm:prSet>
      <dgm:spPr/>
      <dgm:t>
        <a:bodyPr/>
        <a:lstStyle/>
        <a:p>
          <a:endParaRPr lang="en-GB"/>
        </a:p>
      </dgm:t>
    </dgm:pt>
    <dgm:pt modelId="{7044DD69-80A8-4F48-981C-ED62D4CF5B9D}" type="pres">
      <dgm:prSet presAssocID="{04B4E45B-0DB8-4847-B60C-2E7F4226A1D8}" presName="accent_1" presStyleCnt="0"/>
      <dgm:spPr/>
    </dgm:pt>
    <dgm:pt modelId="{45EF9A24-782C-4AFE-832D-C54D64B77B64}" type="pres">
      <dgm:prSet presAssocID="{04B4E45B-0DB8-4847-B60C-2E7F4226A1D8}" presName="accentRepeatNode" presStyleLbl="solidFgAcc1" presStyleIdx="0" presStyleCnt="5"/>
      <dgm:spPr/>
    </dgm:pt>
    <dgm:pt modelId="{5390F1BA-B832-44D2-8565-120425CA7983}" type="pres">
      <dgm:prSet presAssocID="{AC601CEB-DDBF-442D-8857-A5657A707F28}" presName="text_2" presStyleLbl="node1" presStyleIdx="1" presStyleCnt="5">
        <dgm:presLayoutVars>
          <dgm:bulletEnabled val="1"/>
        </dgm:presLayoutVars>
      </dgm:prSet>
      <dgm:spPr/>
      <dgm:t>
        <a:bodyPr/>
        <a:lstStyle/>
        <a:p>
          <a:endParaRPr lang="en-GB"/>
        </a:p>
      </dgm:t>
    </dgm:pt>
    <dgm:pt modelId="{979D9837-27E0-4426-8C47-B57852E62861}" type="pres">
      <dgm:prSet presAssocID="{AC601CEB-DDBF-442D-8857-A5657A707F28}" presName="accent_2" presStyleCnt="0"/>
      <dgm:spPr/>
    </dgm:pt>
    <dgm:pt modelId="{CD421EE1-F488-4388-B9EC-DF523C8CD4D3}" type="pres">
      <dgm:prSet presAssocID="{AC601CEB-DDBF-442D-8857-A5657A707F28}" presName="accentRepeatNode" presStyleLbl="solidFgAcc1" presStyleIdx="1" presStyleCnt="5"/>
      <dgm:spPr/>
    </dgm:pt>
    <dgm:pt modelId="{BBD505C0-596A-4F66-BA6B-C5A8F48065BA}" type="pres">
      <dgm:prSet presAssocID="{96AEA317-C203-448D-BEC2-F836B6D7EEB7}" presName="text_3" presStyleLbl="node1" presStyleIdx="2" presStyleCnt="5">
        <dgm:presLayoutVars>
          <dgm:bulletEnabled val="1"/>
        </dgm:presLayoutVars>
      </dgm:prSet>
      <dgm:spPr/>
      <dgm:t>
        <a:bodyPr/>
        <a:lstStyle/>
        <a:p>
          <a:endParaRPr lang="en-GB"/>
        </a:p>
      </dgm:t>
    </dgm:pt>
    <dgm:pt modelId="{4DDB4E54-E2C3-4F31-9B9B-23709ACD838D}" type="pres">
      <dgm:prSet presAssocID="{96AEA317-C203-448D-BEC2-F836B6D7EEB7}" presName="accent_3" presStyleCnt="0"/>
      <dgm:spPr/>
    </dgm:pt>
    <dgm:pt modelId="{248B551D-7FCF-4151-BA45-0AE5A7768C34}" type="pres">
      <dgm:prSet presAssocID="{96AEA317-C203-448D-BEC2-F836B6D7EEB7}" presName="accentRepeatNode" presStyleLbl="solidFgAcc1" presStyleIdx="2" presStyleCnt="5"/>
      <dgm:spPr/>
    </dgm:pt>
    <dgm:pt modelId="{194A6060-1376-4DE4-B116-28E71E1A340A}" type="pres">
      <dgm:prSet presAssocID="{940926A1-D4B9-4023-9D28-387A26B12392}" presName="text_4" presStyleLbl="node1" presStyleIdx="3" presStyleCnt="5">
        <dgm:presLayoutVars>
          <dgm:bulletEnabled val="1"/>
        </dgm:presLayoutVars>
      </dgm:prSet>
      <dgm:spPr/>
      <dgm:t>
        <a:bodyPr/>
        <a:lstStyle/>
        <a:p>
          <a:endParaRPr lang="en-GB"/>
        </a:p>
      </dgm:t>
    </dgm:pt>
    <dgm:pt modelId="{9A36FD1F-5597-4208-B6BF-604BCF9250A3}" type="pres">
      <dgm:prSet presAssocID="{940926A1-D4B9-4023-9D28-387A26B12392}" presName="accent_4" presStyleCnt="0"/>
      <dgm:spPr/>
    </dgm:pt>
    <dgm:pt modelId="{936761F9-2891-47CC-A25F-81A0EFF62F4B}" type="pres">
      <dgm:prSet presAssocID="{940926A1-D4B9-4023-9D28-387A26B12392}" presName="accentRepeatNode" presStyleLbl="solidFgAcc1" presStyleIdx="3" presStyleCnt="5"/>
      <dgm:spPr/>
    </dgm:pt>
    <dgm:pt modelId="{E95CCC02-EB3D-4014-9F3B-3DAB6EC4B295}" type="pres">
      <dgm:prSet presAssocID="{BBDC1375-9B7C-431A-B46A-40180351C6F1}" presName="text_5" presStyleLbl="node1" presStyleIdx="4" presStyleCnt="5">
        <dgm:presLayoutVars>
          <dgm:bulletEnabled val="1"/>
        </dgm:presLayoutVars>
      </dgm:prSet>
      <dgm:spPr/>
      <dgm:t>
        <a:bodyPr/>
        <a:lstStyle/>
        <a:p>
          <a:endParaRPr lang="en-GB"/>
        </a:p>
      </dgm:t>
    </dgm:pt>
    <dgm:pt modelId="{1BAC8F70-419C-4510-B743-53DD35C06761}" type="pres">
      <dgm:prSet presAssocID="{BBDC1375-9B7C-431A-B46A-40180351C6F1}" presName="accent_5" presStyleCnt="0"/>
      <dgm:spPr/>
    </dgm:pt>
    <dgm:pt modelId="{0AF1FB75-337A-4081-A64A-4DC4582E49E6}" type="pres">
      <dgm:prSet presAssocID="{BBDC1375-9B7C-431A-B46A-40180351C6F1}" presName="accentRepeatNode" presStyleLbl="solidFgAcc1" presStyleIdx="4" presStyleCnt="5"/>
      <dgm:spPr/>
    </dgm:pt>
  </dgm:ptLst>
  <dgm:cxnLst>
    <dgm:cxn modelId="{9BA56F0A-E8F4-49CE-B895-549A00D163DB}" type="presOf" srcId="{96AEA317-C203-448D-BEC2-F836B6D7EEB7}" destId="{BBD505C0-596A-4F66-BA6B-C5A8F48065BA}" srcOrd="0" destOrd="0" presId="urn:microsoft.com/office/officeart/2008/layout/VerticalCurvedList"/>
    <dgm:cxn modelId="{5F928A46-A64F-4BAF-9965-1181D1AA4F69}" srcId="{E42A106A-1118-40B7-BB9D-CBE285878C6A}" destId="{940926A1-D4B9-4023-9D28-387A26B12392}" srcOrd="3" destOrd="0" parTransId="{E8C7AE7B-5793-4F6D-8DA2-E3523E970DBE}" sibTransId="{AE10F220-E706-4F17-BBD9-1B204DC4A3EA}"/>
    <dgm:cxn modelId="{96D31807-1D2E-4844-BD65-1253FCEA874C}" type="presOf" srcId="{AC601CEB-DDBF-442D-8857-A5657A707F28}" destId="{5390F1BA-B832-44D2-8565-120425CA7983}" srcOrd="0" destOrd="0" presId="urn:microsoft.com/office/officeart/2008/layout/VerticalCurvedList"/>
    <dgm:cxn modelId="{A459BEFF-C4EA-4CC1-BBF6-406DD28865C8}" srcId="{E42A106A-1118-40B7-BB9D-CBE285878C6A}" destId="{BBDC1375-9B7C-431A-B46A-40180351C6F1}" srcOrd="4" destOrd="0" parTransId="{477CA209-B1F6-41AD-AFFC-1F0E54A8BAD4}" sibTransId="{AABC9AA5-4B06-4770-909F-167477C9EA9C}"/>
    <dgm:cxn modelId="{AEB2AF98-4528-43D5-A18F-362576BF79BD}" type="presOf" srcId="{940926A1-D4B9-4023-9D28-387A26B12392}" destId="{194A6060-1376-4DE4-B116-28E71E1A340A}" srcOrd="0" destOrd="0" presId="urn:microsoft.com/office/officeart/2008/layout/VerticalCurvedList"/>
    <dgm:cxn modelId="{0437A341-BAD6-4210-B051-F3D97B6E6137}" srcId="{E42A106A-1118-40B7-BB9D-CBE285878C6A}" destId="{04B4E45B-0DB8-4847-B60C-2E7F4226A1D8}" srcOrd="0" destOrd="0" parTransId="{91CD70EF-9907-48A9-9AA1-4AF9C713603F}" sibTransId="{D8233C41-1DE0-40E5-80FA-88F40EDE5E90}"/>
    <dgm:cxn modelId="{0A0D0368-3EB2-402F-8D7D-526B375D6B23}" srcId="{E42A106A-1118-40B7-BB9D-CBE285878C6A}" destId="{96AEA317-C203-448D-BEC2-F836B6D7EEB7}" srcOrd="2" destOrd="0" parTransId="{1A6DC1E1-DEB7-454C-AECC-7A8F91EB0FB8}" sibTransId="{1BFAB16A-3B1F-4904-9345-9793734803D6}"/>
    <dgm:cxn modelId="{7DCAAB82-CFC8-43F5-B8F2-D76A63AB2CE6}" type="presOf" srcId="{04B4E45B-0DB8-4847-B60C-2E7F4226A1D8}" destId="{6C7486E4-27BE-4B30-B33D-0DB05F150F08}" srcOrd="0" destOrd="0" presId="urn:microsoft.com/office/officeart/2008/layout/VerticalCurvedList"/>
    <dgm:cxn modelId="{CE51CBB4-93F6-4CBA-B906-A06FA5C28F04}" type="presOf" srcId="{BBDC1375-9B7C-431A-B46A-40180351C6F1}" destId="{E95CCC02-EB3D-4014-9F3B-3DAB6EC4B295}" srcOrd="0" destOrd="0" presId="urn:microsoft.com/office/officeart/2008/layout/VerticalCurvedList"/>
    <dgm:cxn modelId="{0E84B618-F888-4524-A138-7D1CC8773002}" srcId="{E42A106A-1118-40B7-BB9D-CBE285878C6A}" destId="{AC601CEB-DDBF-442D-8857-A5657A707F28}" srcOrd="1" destOrd="0" parTransId="{6F9A04DA-D6B4-4795-9AAE-97070E717F87}" sibTransId="{A06B7048-D4D1-4677-AA55-D1911B896735}"/>
    <dgm:cxn modelId="{7C095AA5-D4D5-46C5-9D04-033E37D4014C}" type="presOf" srcId="{E42A106A-1118-40B7-BB9D-CBE285878C6A}" destId="{F345690F-02AD-4B49-A300-226E74B51BBA}" srcOrd="0" destOrd="0" presId="urn:microsoft.com/office/officeart/2008/layout/VerticalCurvedList"/>
    <dgm:cxn modelId="{8297649A-6C27-42E4-A09B-ABF8C054CF4A}" type="presOf" srcId="{D8233C41-1DE0-40E5-80FA-88F40EDE5E90}" destId="{BAEA9CB3-6DF3-4983-AD3D-C7EC998C190F}" srcOrd="0" destOrd="0" presId="urn:microsoft.com/office/officeart/2008/layout/VerticalCurvedList"/>
    <dgm:cxn modelId="{BB353EB2-683A-469C-8D8E-9A411336FB96}" type="presParOf" srcId="{F345690F-02AD-4B49-A300-226E74B51BBA}" destId="{CC74CAFE-8172-40B7-89BF-3C31EF25F207}" srcOrd="0" destOrd="0" presId="urn:microsoft.com/office/officeart/2008/layout/VerticalCurvedList"/>
    <dgm:cxn modelId="{626591F2-D268-453B-AD2F-36FF459564F5}" type="presParOf" srcId="{CC74CAFE-8172-40B7-89BF-3C31EF25F207}" destId="{3E2D75EC-692D-4B27-93A5-F148AF6767C6}" srcOrd="0" destOrd="0" presId="urn:microsoft.com/office/officeart/2008/layout/VerticalCurvedList"/>
    <dgm:cxn modelId="{6D557D05-A5CA-4C97-8482-A65B864D541C}" type="presParOf" srcId="{3E2D75EC-692D-4B27-93A5-F148AF6767C6}" destId="{7AB703CF-A1A3-4277-9A10-0AAF404BEE91}" srcOrd="0" destOrd="0" presId="urn:microsoft.com/office/officeart/2008/layout/VerticalCurvedList"/>
    <dgm:cxn modelId="{25732ABB-01A7-4510-9F43-B813EC6B45B5}" type="presParOf" srcId="{3E2D75EC-692D-4B27-93A5-F148AF6767C6}" destId="{BAEA9CB3-6DF3-4983-AD3D-C7EC998C190F}" srcOrd="1" destOrd="0" presId="urn:microsoft.com/office/officeart/2008/layout/VerticalCurvedList"/>
    <dgm:cxn modelId="{A65D72E1-F9EC-43B0-A5D2-ADC895EA10EC}" type="presParOf" srcId="{3E2D75EC-692D-4B27-93A5-F148AF6767C6}" destId="{A7F225F1-FCEB-4DD2-BC99-8D8256D84B14}" srcOrd="2" destOrd="0" presId="urn:microsoft.com/office/officeart/2008/layout/VerticalCurvedList"/>
    <dgm:cxn modelId="{B0A34523-CDB3-4F96-8046-30483D2DB3D6}" type="presParOf" srcId="{3E2D75EC-692D-4B27-93A5-F148AF6767C6}" destId="{173F1DD6-0F7F-4AB6-8461-54936ACC4B96}" srcOrd="3" destOrd="0" presId="urn:microsoft.com/office/officeart/2008/layout/VerticalCurvedList"/>
    <dgm:cxn modelId="{60AD1BAA-3A8E-4B9F-9539-650854B5B5B7}" type="presParOf" srcId="{CC74CAFE-8172-40B7-89BF-3C31EF25F207}" destId="{6C7486E4-27BE-4B30-B33D-0DB05F150F08}" srcOrd="1" destOrd="0" presId="urn:microsoft.com/office/officeart/2008/layout/VerticalCurvedList"/>
    <dgm:cxn modelId="{7C80EF38-B4BF-46BC-917D-2B4E558FBFAC}" type="presParOf" srcId="{CC74CAFE-8172-40B7-89BF-3C31EF25F207}" destId="{7044DD69-80A8-4F48-981C-ED62D4CF5B9D}" srcOrd="2" destOrd="0" presId="urn:microsoft.com/office/officeart/2008/layout/VerticalCurvedList"/>
    <dgm:cxn modelId="{03EA66D7-05A9-4367-8151-D1D55DE9B6BE}" type="presParOf" srcId="{7044DD69-80A8-4F48-981C-ED62D4CF5B9D}" destId="{45EF9A24-782C-4AFE-832D-C54D64B77B64}" srcOrd="0" destOrd="0" presId="urn:microsoft.com/office/officeart/2008/layout/VerticalCurvedList"/>
    <dgm:cxn modelId="{8B94614B-FFA5-4F0A-9B03-B217F88C4143}" type="presParOf" srcId="{CC74CAFE-8172-40B7-89BF-3C31EF25F207}" destId="{5390F1BA-B832-44D2-8565-120425CA7983}" srcOrd="3" destOrd="0" presId="urn:microsoft.com/office/officeart/2008/layout/VerticalCurvedList"/>
    <dgm:cxn modelId="{8671ED18-EDC3-4EE8-9085-13FC7258449B}" type="presParOf" srcId="{CC74CAFE-8172-40B7-89BF-3C31EF25F207}" destId="{979D9837-27E0-4426-8C47-B57852E62861}" srcOrd="4" destOrd="0" presId="urn:microsoft.com/office/officeart/2008/layout/VerticalCurvedList"/>
    <dgm:cxn modelId="{30B9A9C9-C3DE-47C2-9494-5DA30F90BD95}" type="presParOf" srcId="{979D9837-27E0-4426-8C47-B57852E62861}" destId="{CD421EE1-F488-4388-B9EC-DF523C8CD4D3}" srcOrd="0" destOrd="0" presId="urn:microsoft.com/office/officeart/2008/layout/VerticalCurvedList"/>
    <dgm:cxn modelId="{316C4B46-591F-4F3F-BBC6-1C205A3CB731}" type="presParOf" srcId="{CC74CAFE-8172-40B7-89BF-3C31EF25F207}" destId="{BBD505C0-596A-4F66-BA6B-C5A8F48065BA}" srcOrd="5" destOrd="0" presId="urn:microsoft.com/office/officeart/2008/layout/VerticalCurvedList"/>
    <dgm:cxn modelId="{6A0E1408-614D-4351-92A1-894D476BC284}" type="presParOf" srcId="{CC74CAFE-8172-40B7-89BF-3C31EF25F207}" destId="{4DDB4E54-E2C3-4F31-9B9B-23709ACD838D}" srcOrd="6" destOrd="0" presId="urn:microsoft.com/office/officeart/2008/layout/VerticalCurvedList"/>
    <dgm:cxn modelId="{8D043DE9-1504-4ED2-902A-929F4B7ED925}" type="presParOf" srcId="{4DDB4E54-E2C3-4F31-9B9B-23709ACD838D}" destId="{248B551D-7FCF-4151-BA45-0AE5A7768C34}" srcOrd="0" destOrd="0" presId="urn:microsoft.com/office/officeart/2008/layout/VerticalCurvedList"/>
    <dgm:cxn modelId="{529F8E51-3C3C-4CB8-8B53-2DF0275F13CC}" type="presParOf" srcId="{CC74CAFE-8172-40B7-89BF-3C31EF25F207}" destId="{194A6060-1376-4DE4-B116-28E71E1A340A}" srcOrd="7" destOrd="0" presId="urn:microsoft.com/office/officeart/2008/layout/VerticalCurvedList"/>
    <dgm:cxn modelId="{E802E597-54E4-4C27-A03C-9D9BC2A16BAB}" type="presParOf" srcId="{CC74CAFE-8172-40B7-89BF-3C31EF25F207}" destId="{9A36FD1F-5597-4208-B6BF-604BCF9250A3}" srcOrd="8" destOrd="0" presId="urn:microsoft.com/office/officeart/2008/layout/VerticalCurvedList"/>
    <dgm:cxn modelId="{EB5E2314-3F0A-4441-8DFC-BB5F1854B28A}" type="presParOf" srcId="{9A36FD1F-5597-4208-B6BF-604BCF9250A3}" destId="{936761F9-2891-47CC-A25F-81A0EFF62F4B}" srcOrd="0" destOrd="0" presId="urn:microsoft.com/office/officeart/2008/layout/VerticalCurvedList"/>
    <dgm:cxn modelId="{7FED127C-37AE-4734-9929-EBBC208E6C5F}" type="presParOf" srcId="{CC74CAFE-8172-40B7-89BF-3C31EF25F207}" destId="{E95CCC02-EB3D-4014-9F3B-3DAB6EC4B295}" srcOrd="9" destOrd="0" presId="urn:microsoft.com/office/officeart/2008/layout/VerticalCurvedList"/>
    <dgm:cxn modelId="{C2A0FB5D-7FAA-4E67-BA49-C9A124CCE2C2}" type="presParOf" srcId="{CC74CAFE-8172-40B7-89BF-3C31EF25F207}" destId="{1BAC8F70-419C-4510-B743-53DD35C06761}" srcOrd="10" destOrd="0" presId="urn:microsoft.com/office/officeart/2008/layout/VerticalCurvedList"/>
    <dgm:cxn modelId="{79A581E3-A824-4E33-AD97-EFC8DB7DB827}" type="presParOf" srcId="{1BAC8F70-419C-4510-B743-53DD35C06761}" destId="{0AF1FB75-337A-4081-A64A-4DC4582E49E6}"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190E29F-A8B9-4E24-BFB3-72D2AF87F319}" type="datetimeFigureOut">
              <a:rPr lang="en-GB" smtClean="0"/>
              <a:t>17/02/2015</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15F4DB6-9858-48F5-9E48-9320B051D09A}" type="slidenum">
              <a:rPr lang="en-GB" smtClean="0"/>
              <a:t>‹#›</a:t>
            </a:fld>
            <a:endParaRPr lang="en-GB"/>
          </a:p>
        </p:txBody>
      </p:sp>
    </p:spTree>
    <p:extLst>
      <p:ext uri="{BB962C8B-B14F-4D97-AF65-F5344CB8AC3E}">
        <p14:creationId xmlns:p14="http://schemas.microsoft.com/office/powerpoint/2010/main" val="6537618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ECED38-8AA0-4A11-9445-0095B9A9E640}" type="datetimeFigureOut">
              <a:rPr lang="en-GB" smtClean="0"/>
              <a:t>17/02/2015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B16A54-A7CA-4FDB-BFFA-831A6801487F}" type="slidenum">
              <a:rPr lang="en-GB" smtClean="0"/>
              <a:t>‹#›</a:t>
            </a:fld>
            <a:endParaRPr lang="en-GB"/>
          </a:p>
        </p:txBody>
      </p:sp>
    </p:spTree>
    <p:extLst>
      <p:ext uri="{BB962C8B-B14F-4D97-AF65-F5344CB8AC3E}">
        <p14:creationId xmlns:p14="http://schemas.microsoft.com/office/powerpoint/2010/main" val="36981977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creativecommons.org/licenses/by-nc-nd/3.0/deed.en_US" TargetMode="External"/><Relationship Id="rId3" Type="http://schemas.openxmlformats.org/officeDocument/2006/relationships/hyperlink" Target="https://www.youtube.com/watch?v=RxsOVK4syxU" TargetMode="External"/><Relationship Id="rId7" Type="http://schemas.openxmlformats.org/officeDocument/2006/relationships/hyperlink" Target="http://teachertoolkit.me/contact-me/" TargetMode="External"/><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hyperlink" Target="https://teachertoolkitdotme.files.wordpress.com/2014/01/year-9-iris-export-for-teachertoolkit-blog.m4v" TargetMode="External"/><Relationship Id="rId5" Type="http://schemas.openxmlformats.org/officeDocument/2006/relationships/hyperlink" Target="http://bit.ly/5MinVideo" TargetMode="External"/><Relationship Id="rId4" Type="http://schemas.openxmlformats.org/officeDocument/2006/relationships/hyperlink" Target="http://youtu.be/lByDfPOG0LA?t=22s" TargetMode="External"/><Relationship Id="rId9" Type="http://schemas.openxmlformats.org/officeDocument/2006/relationships/hyperlink" Target="http://teachertoolkit.me/2013/08/28/thwart-the-grim-reaper-ofsted-reworks-sep-13/www.teachertoolkit.me"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49.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teachertoolkitdotme.files.wordpress.com/2014/01/year-9-iris-export-for-teachertoolkit-blog.m4v"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48.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t>Videos needed: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r>
              <a:rPr lang="en-US" sz="1200" dirty="0" smtClean="0"/>
              <a:t>Taylor</a:t>
            </a:r>
            <a:r>
              <a:rPr lang="en-US" sz="1200" baseline="0" dirty="0" smtClean="0"/>
              <a:t> Mali – What teachers make? = </a:t>
            </a:r>
            <a:r>
              <a:rPr lang="en-US" dirty="0" smtClean="0">
                <a:hlinkClick r:id="rId3"/>
              </a:rPr>
              <a:t>https://www.youtube.com/watch?v=RxsOVK4syxU</a:t>
            </a:r>
            <a:r>
              <a:rPr lang="en-US"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Lamont Carey – I can’t read = </a:t>
            </a:r>
            <a:r>
              <a:rPr lang="en-GB" sz="1200" dirty="0" smtClean="0">
                <a:hlinkClick r:id="rId4"/>
              </a:rPr>
              <a:t>http://youtu.be/lByDfPOG0LA?t=22s</a:t>
            </a:r>
            <a:r>
              <a:rPr lang="en-GB"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5 Minute Lesson Plan = </a:t>
            </a:r>
            <a:r>
              <a:rPr lang="en-US" dirty="0" smtClean="0">
                <a:hlinkClick r:id="rId5"/>
              </a:rPr>
              <a:t>http://bit.ly/5MinVideo</a:t>
            </a:r>
            <a:r>
              <a:rPr lang="en-US"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IRIS myself: </a:t>
            </a:r>
            <a:r>
              <a:rPr lang="en-US" sz="1200" dirty="0" smtClean="0">
                <a:hlinkClick r:id="rId6"/>
              </a:rPr>
              <a:t>https://teachertoolkitdotme.files.wordpress.com/2014/01/year-9-iris-export-for-teachertoolkit-blog.m4v</a:t>
            </a:r>
            <a:r>
              <a:rPr lang="en-US" sz="1200" dirty="0" smtClean="0"/>
              <a:t> </a:t>
            </a:r>
          </a:p>
          <a:p>
            <a:endParaRPr lang="en-US" dirty="0" smtClean="0"/>
          </a:p>
          <a:p>
            <a:r>
              <a:rPr lang="en-US" b="1" dirty="0" smtClean="0"/>
              <a:t>Resources:</a:t>
            </a:r>
          </a:p>
          <a:p>
            <a:r>
              <a:rPr lang="en-US" dirty="0" smtClean="0"/>
              <a:t>Keywords</a:t>
            </a:r>
            <a:r>
              <a:rPr lang="en-US" baseline="0" dirty="0" smtClean="0"/>
              <a:t> for literateness?</a:t>
            </a:r>
          </a:p>
          <a:p>
            <a:r>
              <a:rPr lang="en-US" baseline="0" dirty="0" smtClean="0"/>
              <a:t>IPEVO camera?</a:t>
            </a:r>
          </a:p>
          <a:p>
            <a:r>
              <a:rPr lang="en-US" baseline="0" dirty="0" smtClean="0"/>
              <a:t>Latest reading book?</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7"/>
              </a:rPr>
              <a:t>Ross Morrison McGill</a:t>
            </a:r>
            <a:r>
              <a:rPr lang="en-US" sz="1200" dirty="0" smtClean="0"/>
              <a:t> ) and is licensed under a </a:t>
            </a:r>
            <a:r>
              <a:rPr lang="en-US" sz="1200" dirty="0" smtClean="0">
                <a:hlinkClick r:id="rId8"/>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9"/>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a:p>
            <a:endParaRPr lang="en-US" dirty="0"/>
          </a:p>
        </p:txBody>
      </p:sp>
      <p:sp>
        <p:nvSpPr>
          <p:cNvPr id="4" name="Slide Number Placeholder 3"/>
          <p:cNvSpPr>
            <a:spLocks noGrp="1"/>
          </p:cNvSpPr>
          <p:nvPr>
            <p:ph type="sldNum" sz="quarter" idx="10"/>
          </p:nvPr>
        </p:nvSpPr>
        <p:spPr/>
        <p:txBody>
          <a:bodyPr/>
          <a:lstStyle/>
          <a:p>
            <a:fld id="{500F70FE-B808-7843-8872-EB59B83902E0}" type="slidenum">
              <a:rPr lang="en-US" smtClean="0"/>
              <a:t>1</a:t>
            </a:fld>
            <a:endParaRPr lang="en-US"/>
          </a:p>
        </p:txBody>
      </p:sp>
    </p:spTree>
    <p:extLst>
      <p:ext uri="{BB962C8B-B14F-4D97-AF65-F5344CB8AC3E}">
        <p14:creationId xmlns:p14="http://schemas.microsoft.com/office/powerpoint/2010/main" val="40018404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49</a:t>
            </a:fld>
            <a:endParaRPr lang="en-US"/>
          </a:p>
        </p:txBody>
      </p:sp>
    </p:spTree>
    <p:extLst>
      <p:ext uri="{BB962C8B-B14F-4D97-AF65-F5344CB8AC3E}">
        <p14:creationId xmlns:p14="http://schemas.microsoft.com/office/powerpoint/2010/main" val="2578551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Kick off after this slide.</a:t>
            </a:r>
          </a:p>
          <a:p>
            <a:pPr eaLnBrk="1" hangingPunct="1">
              <a:spcBef>
                <a:spcPct val="0"/>
              </a:spcBef>
            </a:pPr>
            <a:r>
              <a:rPr lang="en-US" altLang="en-US" smtClean="0"/>
              <a:t>All slides previously, rotate with clicker by hand as staff come and sign in ….</a:t>
            </a:r>
          </a:p>
          <a:p>
            <a:pPr eaLnBrk="1" hangingPunct="1">
              <a:spcBef>
                <a:spcPct val="0"/>
              </a:spcBef>
            </a:pPr>
            <a:endParaRPr lang="en-US" altLang="en-US" smtClean="0"/>
          </a:p>
          <a:p>
            <a:pPr eaLnBrk="1" hangingPunct="1">
              <a:spcBef>
                <a:spcPct val="0"/>
              </a:spcBef>
            </a:pPr>
            <a:r>
              <a:rPr lang="en-US" altLang="en-US" smtClean="0"/>
              <a:t> </a:t>
            </a:r>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D86B3F2E-6BBC-4A00-9E9A-5FF12C0C8D1F}" type="slidenum">
              <a:rPr lang="en-US" altLang="en-US" smtClean="0"/>
              <a:pPr/>
              <a:t>2</a:t>
            </a:fld>
            <a:endParaRPr lang="en-US" altLang="en-US" smtClean="0"/>
          </a:p>
        </p:txBody>
      </p:sp>
    </p:spTree>
    <p:extLst>
      <p:ext uri="{BB962C8B-B14F-4D97-AF65-F5344CB8AC3E}">
        <p14:creationId xmlns:p14="http://schemas.microsoft.com/office/powerpoint/2010/main" val="3563032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83" name="Shape 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68222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t>There are a number of things we need to consider about effective professional learning.</a:t>
            </a:r>
          </a:p>
        </p:txBody>
      </p:sp>
      <p:sp>
        <p:nvSpPr>
          <p:cNvPr id="4" name="Slide Number Placeholder 3"/>
          <p:cNvSpPr>
            <a:spLocks noGrp="1"/>
          </p:cNvSpPr>
          <p:nvPr>
            <p:ph type="sldNum" sz="quarter" idx="5"/>
          </p:nvPr>
        </p:nvSpPr>
        <p:spPr/>
        <p:txBody>
          <a:bodyPr/>
          <a:lstStyle/>
          <a:p>
            <a:pPr>
              <a:defRPr/>
            </a:pPr>
            <a:fld id="{AFDC5230-FBF4-4DA2-90FF-E12EBDF2764B}" type="slidenum">
              <a:rPr lang="en-GB" smtClean="0"/>
              <a:pPr>
                <a:defRPr/>
              </a:pPr>
              <a:t>27</a:t>
            </a:fld>
            <a:endParaRPr lang="en-GB"/>
          </a:p>
        </p:txBody>
      </p:sp>
    </p:spTree>
    <p:extLst>
      <p:ext uri="{BB962C8B-B14F-4D97-AF65-F5344CB8AC3E}">
        <p14:creationId xmlns:p14="http://schemas.microsoft.com/office/powerpoint/2010/main" val="2038488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smtClean="0"/>
              <a:t>Why should we improve the quality of teaching? This research from the Sutton Trust shows us that the more disadvantaged the learner, the more they stand to lose, or gain from varying teaching quality. This speaks to our mission as teachers – to help the most vulnerable we need to improve our practice.</a:t>
            </a:r>
          </a:p>
        </p:txBody>
      </p:sp>
      <p:sp>
        <p:nvSpPr>
          <p:cNvPr id="430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EDE4396-7AF4-41AC-B429-06A907F19E92}" type="slidenum">
              <a:rPr lang="en-GB" smtClean="0"/>
              <a:pPr fontAlgn="base">
                <a:spcBef>
                  <a:spcPct val="0"/>
                </a:spcBef>
                <a:spcAft>
                  <a:spcPct val="0"/>
                </a:spcAft>
                <a:defRPr/>
              </a:pPr>
              <a:t>28</a:t>
            </a:fld>
            <a:endParaRPr lang="en-GB" smtClean="0"/>
          </a:p>
        </p:txBody>
      </p:sp>
    </p:spTree>
    <p:extLst>
      <p:ext uri="{BB962C8B-B14F-4D97-AF65-F5344CB8AC3E}">
        <p14:creationId xmlns:p14="http://schemas.microsoft.com/office/powerpoint/2010/main" val="11541575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smtClean="0"/>
              <a:t>Powerful professional learning has these characteristics. Teachers must work together to support</a:t>
            </a:r>
            <a:r>
              <a:rPr lang="en-GB" altLang="en-US" baseline="0" dirty="0" smtClean="0"/>
              <a:t> and challenge, to enquire together. They must focus their work on student learning, identify issues/areas for development and work on these valued student outcomes. This must be relevant to the needs of students in their own classes, and sustained for many hours of thinking, planning, reflecting, discussing, reading, etc.</a:t>
            </a:r>
          </a:p>
          <a:p>
            <a:endParaRPr lang="en-GB" altLang="en-US" baseline="0" dirty="0" smtClean="0"/>
          </a:p>
          <a:p>
            <a:r>
              <a:rPr lang="en-GB" altLang="en-US" baseline="0" dirty="0" smtClean="0"/>
              <a:t>Professional learning must cycle between understanding the why and the how, developing the theory and the practical wisdom. It requires ongoing monitoring and evaluation, particularly of its effect on the valued pupils outcomes that drive it. Finally, it must not sit within our comfort zone – we all learned the most in our first year of teaching (although many of us cried at the sheer challenge of it).</a:t>
            </a:r>
            <a:endParaRPr lang="en-GB" altLang="en-US" dirty="0" smtClean="0"/>
          </a:p>
        </p:txBody>
      </p:sp>
      <p:sp>
        <p:nvSpPr>
          <p:cNvPr id="4" name="Slide Number Placeholder 3"/>
          <p:cNvSpPr>
            <a:spLocks noGrp="1"/>
          </p:cNvSpPr>
          <p:nvPr>
            <p:ph type="sldNum" sz="quarter" idx="5"/>
          </p:nvPr>
        </p:nvSpPr>
        <p:spPr/>
        <p:txBody>
          <a:bodyPr/>
          <a:lstStyle/>
          <a:p>
            <a:pPr>
              <a:defRPr/>
            </a:pPr>
            <a:fld id="{5431F3F4-DEA9-4346-A89C-656A9E7D3982}" type="slidenum">
              <a:rPr lang="en-GB" smtClean="0"/>
              <a:pPr>
                <a:defRPr/>
              </a:pPr>
              <a:t>33</a:t>
            </a:fld>
            <a:endParaRPr lang="en-GB"/>
          </a:p>
        </p:txBody>
      </p:sp>
    </p:spTree>
    <p:extLst>
      <p:ext uri="{BB962C8B-B14F-4D97-AF65-F5344CB8AC3E}">
        <p14:creationId xmlns:p14="http://schemas.microsoft.com/office/powerpoint/2010/main" val="31796384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smtClean="0"/>
              <a:t>Vivane Robinson’s research shows school leaders what it is that they can do to most effectively raise attainment in their school. By far and away the most effective action they can take is to empower teachers to become learners, actively improving their own teaching rather than simply complying with rules about how to teach.</a:t>
            </a:r>
          </a:p>
        </p:txBody>
      </p:sp>
      <p:sp>
        <p:nvSpPr>
          <p:cNvPr id="440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BF835AE-311C-4F47-934C-42E1B2044843}" type="slidenum">
              <a:rPr lang="en-GB" smtClean="0"/>
              <a:pPr fontAlgn="base">
                <a:spcBef>
                  <a:spcPct val="0"/>
                </a:spcBef>
                <a:spcAft>
                  <a:spcPct val="0"/>
                </a:spcAft>
                <a:defRPr/>
              </a:pPr>
              <a:t>34</a:t>
            </a:fld>
            <a:endParaRPr lang="en-GB" smtClean="0"/>
          </a:p>
        </p:txBody>
      </p:sp>
    </p:spTree>
    <p:extLst>
      <p:ext uri="{BB962C8B-B14F-4D97-AF65-F5344CB8AC3E}">
        <p14:creationId xmlns:p14="http://schemas.microsoft.com/office/powerpoint/2010/main" val="39294326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hlinkClick r:id="rId3"/>
              </a:rPr>
              <a:t>https://teachertoolkitdotme.files.wordpress.com/2014/01/year-9-iris-export-for-teachertoolkit-blog.m4v</a:t>
            </a:r>
            <a:r>
              <a:rPr lang="en-US" sz="1200" dirty="0" smtClean="0"/>
              <a:t> </a:t>
            </a:r>
          </a:p>
          <a:p>
            <a:endParaRPr lang="en-US" sz="1200" dirty="0" smtClean="0"/>
          </a:p>
          <a:p>
            <a:r>
              <a:rPr lang="en-US" sz="1200" dirty="0" smtClean="0"/>
              <a:t>https://</a:t>
            </a:r>
            <a:r>
              <a:rPr lang="en-US" sz="1200" dirty="0" err="1" smtClean="0"/>
              <a:t>eu.irisconnect.com</a:t>
            </a:r>
            <a:r>
              <a:rPr lang="en-US" sz="1200" dirty="0" smtClean="0"/>
              <a:t>/observations/62289 – from 22mins 38</a:t>
            </a:r>
          </a:p>
          <a:p>
            <a:endParaRPr lang="en-US" sz="1200" dirty="0" smtClean="0"/>
          </a:p>
          <a:p>
            <a:r>
              <a:rPr lang="en-US" sz="1200" dirty="0" smtClean="0"/>
              <a:t>Year 8 - https://</a:t>
            </a:r>
            <a:r>
              <a:rPr lang="en-US" sz="1200" dirty="0" err="1" smtClean="0"/>
              <a:t>eu.irisconnect.com</a:t>
            </a:r>
            <a:r>
              <a:rPr lang="en-US" sz="1200" dirty="0" smtClean="0"/>
              <a:t>/observations/62241 - 32 minutes - NOT SURE!</a:t>
            </a:r>
            <a:endParaRPr lang="en-US" sz="1200" dirty="0"/>
          </a:p>
        </p:txBody>
      </p:sp>
      <p:sp>
        <p:nvSpPr>
          <p:cNvPr id="4" name="Slide Number Placeholder 3"/>
          <p:cNvSpPr>
            <a:spLocks noGrp="1"/>
          </p:cNvSpPr>
          <p:nvPr>
            <p:ph type="sldNum" sz="quarter" idx="10"/>
          </p:nvPr>
        </p:nvSpPr>
        <p:spPr/>
        <p:txBody>
          <a:bodyPr/>
          <a:lstStyle/>
          <a:p>
            <a:fld id="{500F70FE-B808-7843-8872-EB59B83902E0}" type="slidenum">
              <a:rPr lang="en-US" smtClean="0"/>
              <a:t>47</a:t>
            </a:fld>
            <a:endParaRPr lang="en-US"/>
          </a:p>
        </p:txBody>
      </p:sp>
    </p:spTree>
    <p:extLst>
      <p:ext uri="{BB962C8B-B14F-4D97-AF65-F5344CB8AC3E}">
        <p14:creationId xmlns:p14="http://schemas.microsoft.com/office/powerpoint/2010/main" val="5533169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7920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This presentation by @TeacherToolkit ( </a:t>
            </a:r>
            <a:r>
              <a:rPr lang="en-US" altLang="en-US" smtClean="0">
                <a:hlinkClick r:id="rId3"/>
              </a:rPr>
              <a:t>Ross Morrison McGill</a:t>
            </a:r>
            <a:r>
              <a:rPr lang="en-US" altLang="en-US" smtClean="0"/>
              <a:t> ) and is licensed under a </a:t>
            </a:r>
            <a:r>
              <a:rPr lang="en-US" altLang="en-US" smtClean="0">
                <a:hlinkClick r:id="rId4"/>
              </a:rPr>
              <a:t>Creative Commons Attribution-NonCommercial-NoDerivs 3.0 Unported License</a:t>
            </a:r>
            <a:r>
              <a:rPr lang="en-US" altLang="en-US" smtClean="0"/>
              <a:t>. Based on all work published at </a:t>
            </a:r>
            <a:r>
              <a:rPr lang="en-US" altLang="en-US" smtClean="0">
                <a:hlinkClick r:id="rId5"/>
              </a:rPr>
              <a:t>www.teachertoolkit.me</a:t>
            </a:r>
            <a:endParaRPr lang="en-US" altLang="en-US" smtClean="0"/>
          </a:p>
          <a:p>
            <a:pPr>
              <a:spcBef>
                <a:spcPct val="0"/>
              </a:spcBef>
            </a:pPr>
            <a:r>
              <a:rPr lang="en-US" altLang="en-US" smtClean="0"/>
              <a:t>@TeacherToolkit Limited.</a:t>
            </a:r>
          </a:p>
        </p:txBody>
      </p:sp>
      <p:sp>
        <p:nvSpPr>
          <p:cNvPr id="17920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55E47FF-F550-4AAE-8775-A48A7435B7D6}" type="slidenum">
              <a:rPr lang="en-US" altLang="en-US"/>
              <a:pPr fontAlgn="base">
                <a:spcBef>
                  <a:spcPct val="0"/>
                </a:spcBef>
                <a:spcAft>
                  <a:spcPct val="0"/>
                </a:spcAft>
              </a:pPr>
              <a:t>48</a:t>
            </a:fld>
            <a:endParaRPr lang="en-US" altLang="en-US"/>
          </a:p>
        </p:txBody>
      </p:sp>
    </p:spTree>
    <p:extLst>
      <p:ext uri="{BB962C8B-B14F-4D97-AF65-F5344CB8AC3E}">
        <p14:creationId xmlns:p14="http://schemas.microsoft.com/office/powerpoint/2010/main" val="794317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18711AD1-CC8F-1241-A6A8-02C276869183}" type="datetimeFigureOut">
              <a:rPr lang="en-US" smtClean="0"/>
              <a:t>2/17/2015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FA5A2B-009D-DA4D-9D94-A8C9D4569C7C}" type="slidenum">
              <a:rPr lang="en-US" smtClean="0"/>
              <a:t>‹#›</a:t>
            </a:fld>
            <a:endParaRPr lang="en-US"/>
          </a:p>
        </p:txBody>
      </p:sp>
    </p:spTree>
    <p:extLst>
      <p:ext uri="{BB962C8B-B14F-4D97-AF65-F5344CB8AC3E}">
        <p14:creationId xmlns:p14="http://schemas.microsoft.com/office/powerpoint/2010/main" val="6337658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18711AD1-CC8F-1241-A6A8-02C276869183}" type="datetimeFigureOut">
              <a:rPr lang="en-US" smtClean="0"/>
              <a:t>2/17/2015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FA5A2B-009D-DA4D-9D94-A8C9D4569C7C}" type="slidenum">
              <a:rPr lang="en-US" smtClean="0"/>
              <a:t>‹#›</a:t>
            </a:fld>
            <a:endParaRPr lang="en-US"/>
          </a:p>
        </p:txBody>
      </p:sp>
    </p:spTree>
    <p:extLst>
      <p:ext uri="{BB962C8B-B14F-4D97-AF65-F5344CB8AC3E}">
        <p14:creationId xmlns:p14="http://schemas.microsoft.com/office/powerpoint/2010/main" val="805715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18711AD1-CC8F-1241-A6A8-02C276869183}" type="datetimeFigureOut">
              <a:rPr lang="en-US" smtClean="0"/>
              <a:t>2/17/2015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FA5A2B-009D-DA4D-9D94-A8C9D4569C7C}" type="slidenum">
              <a:rPr lang="en-US" smtClean="0"/>
              <a:t>‹#›</a:t>
            </a:fld>
            <a:endParaRPr lang="en-US"/>
          </a:p>
        </p:txBody>
      </p:sp>
    </p:spTree>
    <p:extLst>
      <p:ext uri="{BB962C8B-B14F-4D97-AF65-F5344CB8AC3E}">
        <p14:creationId xmlns:p14="http://schemas.microsoft.com/office/powerpoint/2010/main" val="206794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18711AD1-CC8F-1241-A6A8-02C276869183}" type="datetimeFigureOut">
              <a:rPr lang="en-US" smtClean="0"/>
              <a:t>2/17/2015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FA5A2B-009D-DA4D-9D94-A8C9D4569C7C}" type="slidenum">
              <a:rPr lang="en-US" smtClean="0"/>
              <a:t>‹#›</a:t>
            </a:fld>
            <a:endParaRPr lang="en-US"/>
          </a:p>
        </p:txBody>
      </p:sp>
    </p:spTree>
    <p:extLst>
      <p:ext uri="{BB962C8B-B14F-4D97-AF65-F5344CB8AC3E}">
        <p14:creationId xmlns:p14="http://schemas.microsoft.com/office/powerpoint/2010/main" val="3776050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18711AD1-CC8F-1241-A6A8-02C276869183}" type="datetimeFigureOut">
              <a:rPr lang="en-US" smtClean="0"/>
              <a:t>2/17/2015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FA5A2B-009D-DA4D-9D94-A8C9D4569C7C}" type="slidenum">
              <a:rPr lang="en-US" smtClean="0"/>
              <a:t>‹#›</a:t>
            </a:fld>
            <a:endParaRPr lang="en-US"/>
          </a:p>
        </p:txBody>
      </p:sp>
    </p:spTree>
    <p:extLst>
      <p:ext uri="{BB962C8B-B14F-4D97-AF65-F5344CB8AC3E}">
        <p14:creationId xmlns:p14="http://schemas.microsoft.com/office/powerpoint/2010/main" val="899774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18711AD1-CC8F-1241-A6A8-02C276869183}" type="datetimeFigureOut">
              <a:rPr lang="en-US" smtClean="0"/>
              <a:t>2/17/2015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FA5A2B-009D-DA4D-9D94-A8C9D4569C7C}" type="slidenum">
              <a:rPr lang="en-US" smtClean="0"/>
              <a:t>‹#›</a:t>
            </a:fld>
            <a:endParaRPr lang="en-US"/>
          </a:p>
        </p:txBody>
      </p:sp>
    </p:spTree>
    <p:extLst>
      <p:ext uri="{BB962C8B-B14F-4D97-AF65-F5344CB8AC3E}">
        <p14:creationId xmlns:p14="http://schemas.microsoft.com/office/powerpoint/2010/main" val="33318240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18711AD1-CC8F-1241-A6A8-02C276869183}" type="datetimeFigureOut">
              <a:rPr lang="en-US" smtClean="0"/>
              <a:t>2/17/2015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FA5A2B-009D-DA4D-9D94-A8C9D4569C7C}" type="slidenum">
              <a:rPr lang="en-US" smtClean="0"/>
              <a:t>‹#›</a:t>
            </a:fld>
            <a:endParaRPr lang="en-US"/>
          </a:p>
        </p:txBody>
      </p:sp>
    </p:spTree>
    <p:extLst>
      <p:ext uri="{BB962C8B-B14F-4D97-AF65-F5344CB8AC3E}">
        <p14:creationId xmlns:p14="http://schemas.microsoft.com/office/powerpoint/2010/main" val="600150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18711AD1-CC8F-1241-A6A8-02C276869183}" type="datetimeFigureOut">
              <a:rPr lang="en-US" smtClean="0"/>
              <a:t>2/17/2015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FA5A2B-009D-DA4D-9D94-A8C9D4569C7C}" type="slidenum">
              <a:rPr lang="en-US" smtClean="0"/>
              <a:t>‹#›</a:t>
            </a:fld>
            <a:endParaRPr lang="en-US"/>
          </a:p>
        </p:txBody>
      </p:sp>
    </p:spTree>
    <p:extLst>
      <p:ext uri="{BB962C8B-B14F-4D97-AF65-F5344CB8AC3E}">
        <p14:creationId xmlns:p14="http://schemas.microsoft.com/office/powerpoint/2010/main" val="116972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711AD1-CC8F-1241-A6A8-02C276869183}" type="datetimeFigureOut">
              <a:rPr lang="en-US" smtClean="0"/>
              <a:t>2/17/2015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FA5A2B-009D-DA4D-9D94-A8C9D4569C7C}" type="slidenum">
              <a:rPr lang="en-US" smtClean="0"/>
              <a:t>‹#›</a:t>
            </a:fld>
            <a:endParaRPr lang="en-US"/>
          </a:p>
        </p:txBody>
      </p:sp>
    </p:spTree>
    <p:extLst>
      <p:ext uri="{BB962C8B-B14F-4D97-AF65-F5344CB8AC3E}">
        <p14:creationId xmlns:p14="http://schemas.microsoft.com/office/powerpoint/2010/main" val="913559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18711AD1-CC8F-1241-A6A8-02C276869183}" type="datetimeFigureOut">
              <a:rPr lang="en-US" smtClean="0"/>
              <a:t>2/17/2015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FA5A2B-009D-DA4D-9D94-A8C9D4569C7C}" type="slidenum">
              <a:rPr lang="en-US" smtClean="0"/>
              <a:t>‹#›</a:t>
            </a:fld>
            <a:endParaRPr lang="en-US"/>
          </a:p>
        </p:txBody>
      </p:sp>
    </p:spTree>
    <p:extLst>
      <p:ext uri="{BB962C8B-B14F-4D97-AF65-F5344CB8AC3E}">
        <p14:creationId xmlns:p14="http://schemas.microsoft.com/office/powerpoint/2010/main" val="2295800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18711AD1-CC8F-1241-A6A8-02C276869183}" type="datetimeFigureOut">
              <a:rPr lang="en-US" smtClean="0"/>
              <a:t>2/17/2015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FA5A2B-009D-DA4D-9D94-A8C9D4569C7C}" type="slidenum">
              <a:rPr lang="en-US" smtClean="0"/>
              <a:t>‹#›</a:t>
            </a:fld>
            <a:endParaRPr lang="en-US"/>
          </a:p>
        </p:txBody>
      </p:sp>
    </p:spTree>
    <p:extLst>
      <p:ext uri="{BB962C8B-B14F-4D97-AF65-F5344CB8AC3E}">
        <p14:creationId xmlns:p14="http://schemas.microsoft.com/office/powerpoint/2010/main" val="26060607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711AD1-CC8F-1241-A6A8-02C276869183}" type="datetimeFigureOut">
              <a:rPr lang="en-US" smtClean="0"/>
              <a:t>2/17/2015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FA5A2B-009D-DA4D-9D94-A8C9D4569C7C}" type="slidenum">
              <a:rPr lang="en-US" smtClean="0"/>
              <a:t>‹#›</a:t>
            </a:fld>
            <a:endParaRPr lang="en-US"/>
          </a:p>
        </p:txBody>
      </p:sp>
    </p:spTree>
    <p:extLst>
      <p:ext uri="{BB962C8B-B14F-4D97-AF65-F5344CB8AC3E}">
        <p14:creationId xmlns:p14="http://schemas.microsoft.com/office/powerpoint/2010/main" val="28103568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gi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9.png"/><Relationship Id="rId5" Type="http://schemas.openxmlformats.org/officeDocument/2006/relationships/oleObject" Target="../embeddings/Microsoft_Excel_97-2003_Worksheet1.xls"/><Relationship Id="rId4" Type="http://schemas.openxmlformats.org/officeDocument/2006/relationships/oleObject" Target="../embeddings/oleObject1.bin"/></Relationships>
</file>

<file path=ppt/slides/_rels/slide29.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hyperlink" Target="https://teachertoolkitdotme.files.wordpress.com/2014/01/year-9-iris-export-for-teachertoolkit-blog.m4v"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37844" y="1103774"/>
            <a:ext cx="5709850" cy="833297"/>
          </a:xfrm>
        </p:spPr>
        <p:txBody>
          <a:bodyPr>
            <a:noAutofit/>
          </a:bodyPr>
          <a:lstStyle/>
          <a:p>
            <a:pPr algn="l"/>
            <a:r>
              <a:rPr lang="en-US" sz="5000" dirty="0" smtClean="0">
                <a:solidFill>
                  <a:srgbClr val="000000"/>
                </a:solidFill>
                <a:latin typeface="Impact"/>
                <a:cs typeface="Impact"/>
              </a:rPr>
              <a:t>is setting up… </a:t>
            </a:r>
            <a:endParaRPr lang="en-US" sz="5000" dirty="0">
              <a:solidFill>
                <a:srgbClr val="000000"/>
              </a:solidFill>
              <a:latin typeface="Impact"/>
              <a:cs typeface="Impact"/>
            </a:endParaRPr>
          </a:p>
        </p:txBody>
      </p:sp>
      <p:grpSp>
        <p:nvGrpSpPr>
          <p:cNvPr id="12" name="Group 11"/>
          <p:cNvGrpSpPr/>
          <p:nvPr/>
        </p:nvGrpSpPr>
        <p:grpSpPr>
          <a:xfrm>
            <a:off x="8150141" y="60386"/>
            <a:ext cx="914933" cy="539202"/>
            <a:chOff x="8150141" y="60386"/>
            <a:chExt cx="914933" cy="539202"/>
          </a:xfrm>
        </p:grpSpPr>
        <p:sp>
          <p:nvSpPr>
            <p:cNvPr id="13" name="Rectangle 12"/>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14" name="Picture 13"/>
            <p:cNvPicPr>
              <a:picLocks noChangeAspect="1"/>
            </p:cNvPicPr>
            <p:nvPr/>
          </p:nvPicPr>
          <p:blipFill>
            <a:blip r:embed="rId3"/>
            <a:stretch>
              <a:fillRect/>
            </a:stretch>
          </p:blipFill>
          <p:spPr>
            <a:xfrm>
              <a:off x="8525872" y="60386"/>
              <a:ext cx="539202" cy="539202"/>
            </a:xfrm>
            <a:prstGeom prst="rect">
              <a:avLst/>
            </a:prstGeom>
          </p:spPr>
        </p:pic>
      </p:grpSp>
      <p:pic>
        <p:nvPicPr>
          <p:cNvPr id="10" name="Picture 9" descr="Screen Shot 2014-06-15 at 16.03.4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329" y="125586"/>
            <a:ext cx="5099119" cy="1001613"/>
          </a:xfrm>
          <a:prstGeom prst="rect">
            <a:avLst/>
          </a:prstGeom>
        </p:spPr>
      </p:pic>
      <p:pic>
        <p:nvPicPr>
          <p:cNvPr id="19" name="Picture 18" descr="loading1.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6593" y="1906908"/>
            <a:ext cx="4075249" cy="3056437"/>
          </a:xfrm>
          <a:prstGeom prst="rect">
            <a:avLst/>
          </a:prstGeom>
        </p:spPr>
      </p:pic>
      <p:grpSp>
        <p:nvGrpSpPr>
          <p:cNvPr id="8" name="Group 7"/>
          <p:cNvGrpSpPr/>
          <p:nvPr/>
        </p:nvGrpSpPr>
        <p:grpSpPr>
          <a:xfrm>
            <a:off x="4572000" y="5091041"/>
            <a:ext cx="4362824" cy="1562090"/>
            <a:chOff x="4380450" y="4554328"/>
            <a:chExt cx="4362824" cy="1562090"/>
          </a:xfrm>
        </p:grpSpPr>
        <p:pic>
          <p:nvPicPr>
            <p:cNvPr id="9" name="Picture 8"/>
            <p:cNvPicPr>
              <a:picLocks noChangeAspect="1"/>
            </p:cNvPicPr>
            <p:nvPr/>
          </p:nvPicPr>
          <p:blipFill>
            <a:blip r:embed="rId6"/>
            <a:stretch>
              <a:fillRect/>
            </a:stretch>
          </p:blipFill>
          <p:spPr>
            <a:xfrm>
              <a:off x="5937124" y="4554328"/>
              <a:ext cx="2806150" cy="1562090"/>
            </a:xfrm>
            <a:prstGeom prst="rect">
              <a:avLst/>
            </a:prstGeom>
          </p:spPr>
        </p:pic>
        <p:pic>
          <p:nvPicPr>
            <p:cNvPr id="11" name="Picture 10"/>
            <p:cNvPicPr>
              <a:picLocks noChangeAspect="1"/>
            </p:cNvPicPr>
            <p:nvPr/>
          </p:nvPicPr>
          <p:blipFill>
            <a:blip r:embed="rId7"/>
            <a:stretch>
              <a:fillRect/>
            </a:stretch>
          </p:blipFill>
          <p:spPr>
            <a:xfrm>
              <a:off x="4380450" y="4554328"/>
              <a:ext cx="1556674" cy="1556674"/>
            </a:xfrm>
            <a:prstGeom prst="rect">
              <a:avLst/>
            </a:prstGeom>
          </p:spPr>
        </p:pic>
      </p:grpSp>
    </p:spTree>
    <p:extLst>
      <p:ext uri="{BB962C8B-B14F-4D97-AF65-F5344CB8AC3E}">
        <p14:creationId xmlns:p14="http://schemas.microsoft.com/office/powerpoint/2010/main" val="11940584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3239025"/>
            <a:ext cx="5073328" cy="3618975"/>
          </a:xfrm>
          <a:prstGeom prst="rect">
            <a:avLst/>
          </a:prstGeom>
        </p:spPr>
      </p:pic>
      <p:sp>
        <p:nvSpPr>
          <p:cNvPr id="5" name="Title 1"/>
          <p:cNvSpPr>
            <a:spLocks noGrp="1"/>
          </p:cNvSpPr>
          <p:nvPr>
            <p:ph type="ctrTitle"/>
          </p:nvPr>
        </p:nvSpPr>
        <p:spPr>
          <a:xfrm>
            <a:off x="157814" y="89141"/>
            <a:ext cx="8797828" cy="753133"/>
          </a:xfrm>
        </p:spPr>
        <p:txBody>
          <a:bodyPr>
            <a:normAutofit fontScale="90000"/>
          </a:bodyPr>
          <a:lstStyle/>
          <a:p>
            <a:pPr algn="l"/>
            <a:r>
              <a:rPr lang="en-US" dirty="0" smtClean="0">
                <a:solidFill>
                  <a:srgbClr val="FF0000"/>
                </a:solidFill>
                <a:latin typeface="Impact"/>
                <a:cs typeface="Impact"/>
              </a:rPr>
              <a:t/>
            </a:r>
            <a:br>
              <a:rPr lang="en-US" dirty="0" smtClean="0">
                <a:solidFill>
                  <a:srgbClr val="FF0000"/>
                </a:solidFill>
                <a:latin typeface="Impact"/>
                <a:cs typeface="Impact"/>
              </a:rPr>
            </a:br>
            <a:r>
              <a:rPr lang="en-US" dirty="0">
                <a:solidFill>
                  <a:srgbClr val="FF0000"/>
                </a:solidFill>
                <a:latin typeface="Impact"/>
                <a:cs typeface="Impact"/>
              </a:rPr>
              <a:t/>
            </a:r>
            <a:br>
              <a:rPr lang="en-US" dirty="0">
                <a:solidFill>
                  <a:srgbClr val="FF0000"/>
                </a:solidFill>
                <a:latin typeface="Impact"/>
                <a:cs typeface="Impact"/>
              </a:rPr>
            </a:br>
            <a:r>
              <a:rPr lang="en-US" dirty="0" smtClean="0">
                <a:solidFill>
                  <a:srgbClr val="FF0000"/>
                </a:solidFill>
                <a:latin typeface="Impact"/>
                <a:cs typeface="Impact"/>
              </a:rPr>
              <a:t/>
            </a:r>
            <a:br>
              <a:rPr lang="en-US" dirty="0" smtClean="0">
                <a:solidFill>
                  <a:srgbClr val="FF0000"/>
                </a:solidFill>
                <a:latin typeface="Impact"/>
                <a:cs typeface="Impact"/>
              </a:rPr>
            </a:br>
            <a:r>
              <a:rPr lang="en-US" dirty="0">
                <a:solidFill>
                  <a:srgbClr val="FF0000"/>
                </a:solidFill>
                <a:latin typeface="Impact"/>
                <a:cs typeface="Impact"/>
              </a:rPr>
              <a:t/>
            </a:r>
            <a:br>
              <a:rPr lang="en-US" dirty="0">
                <a:solidFill>
                  <a:srgbClr val="FF0000"/>
                </a:solidFill>
                <a:latin typeface="Impact"/>
                <a:cs typeface="Impact"/>
              </a:rPr>
            </a:br>
            <a:r>
              <a:rPr lang="en-US" dirty="0" smtClean="0">
                <a:solidFill>
                  <a:schemeClr val="bg1">
                    <a:lumMod val="75000"/>
                  </a:schemeClr>
                </a:solidFill>
                <a:latin typeface="Impact"/>
                <a:cs typeface="Impact"/>
              </a:rPr>
              <a:t>CPD agenda</a:t>
            </a:r>
            <a:r>
              <a:rPr lang="en-US" dirty="0" smtClean="0">
                <a:latin typeface="Impact"/>
                <a:cs typeface="Impact"/>
              </a:rPr>
              <a:t/>
            </a:r>
            <a:br>
              <a:rPr lang="en-US" dirty="0" smtClean="0">
                <a:latin typeface="Impact"/>
                <a:cs typeface="Impact"/>
              </a:rPr>
            </a:br>
            <a:r>
              <a:rPr lang="en-US" dirty="0" smtClean="0">
                <a:solidFill>
                  <a:schemeClr val="bg1">
                    <a:lumMod val="75000"/>
                  </a:schemeClr>
                </a:solidFill>
                <a:latin typeface="Impact"/>
                <a:cs typeface="Impact"/>
              </a:rPr>
              <a:t>Good CPD in school?</a:t>
            </a:r>
            <a:r>
              <a:rPr lang="en-US" dirty="0" smtClean="0">
                <a:latin typeface="Impact"/>
                <a:cs typeface="Impact"/>
              </a:rPr>
              <a:t/>
            </a:r>
            <a:br>
              <a:rPr lang="en-US" dirty="0" smtClean="0">
                <a:latin typeface="Impact"/>
                <a:cs typeface="Impact"/>
              </a:rPr>
            </a:br>
            <a:r>
              <a:rPr lang="en-US" dirty="0" smtClean="0">
                <a:solidFill>
                  <a:schemeClr val="bg1">
                    <a:lumMod val="75000"/>
                  </a:schemeClr>
                </a:solidFill>
                <a:latin typeface="Impact"/>
                <a:cs typeface="Impact"/>
              </a:rPr>
              <a:t>Good CPD for you?</a:t>
            </a:r>
            <a:br>
              <a:rPr lang="en-US" dirty="0" smtClean="0">
                <a:solidFill>
                  <a:schemeClr val="bg1">
                    <a:lumMod val="75000"/>
                  </a:schemeClr>
                </a:solidFill>
                <a:latin typeface="Impact"/>
                <a:cs typeface="Impact"/>
              </a:rPr>
            </a:br>
            <a:r>
              <a:rPr lang="en-US" dirty="0" smtClean="0">
                <a:solidFill>
                  <a:srgbClr val="FF0000"/>
                </a:solidFill>
                <a:latin typeface="Impact"/>
                <a:cs typeface="Impact"/>
              </a:rPr>
              <a:t>Evidence</a:t>
            </a:r>
            <a:r>
              <a:rPr lang="en-US" dirty="0" smtClean="0">
                <a:solidFill>
                  <a:schemeClr val="bg1">
                    <a:lumMod val="75000"/>
                  </a:schemeClr>
                </a:solidFill>
                <a:latin typeface="Impact"/>
                <a:cs typeface="Impact"/>
              </a:rPr>
              <a:t> </a:t>
            </a:r>
            <a:r>
              <a:rPr lang="en-US" dirty="0" smtClean="0">
                <a:solidFill>
                  <a:srgbClr val="000000"/>
                </a:solidFill>
                <a:latin typeface="Impact"/>
                <a:cs typeface="Impact"/>
              </a:rPr>
              <a:t>to suggest </a:t>
            </a:r>
            <a:r>
              <a:rPr lang="en-US" dirty="0" smtClean="0">
                <a:solidFill>
                  <a:srgbClr val="FF0000"/>
                </a:solidFill>
                <a:latin typeface="Impact"/>
                <a:cs typeface="Impact"/>
              </a:rPr>
              <a:t>impact</a:t>
            </a:r>
            <a:r>
              <a:rPr lang="en-US" dirty="0" smtClean="0">
                <a:solidFill>
                  <a:schemeClr val="bg1">
                    <a:lumMod val="75000"/>
                  </a:schemeClr>
                </a:solidFill>
                <a:latin typeface="Impact"/>
                <a:cs typeface="Impact"/>
              </a:rPr>
              <a:t> </a:t>
            </a:r>
            <a:r>
              <a:rPr lang="en-US" dirty="0" smtClean="0">
                <a:latin typeface="Impact"/>
                <a:cs typeface="Impact"/>
              </a:rPr>
              <a:t>on students?</a:t>
            </a:r>
            <a:r>
              <a:rPr lang="en-US" dirty="0" smtClean="0">
                <a:solidFill>
                  <a:schemeClr val="bg1">
                    <a:lumMod val="75000"/>
                  </a:schemeClr>
                </a:solidFill>
                <a:latin typeface="Impact"/>
                <a:cs typeface="Impact"/>
              </a:rPr>
              <a:t/>
            </a:r>
            <a:br>
              <a:rPr lang="en-US" dirty="0" smtClean="0">
                <a:solidFill>
                  <a:schemeClr val="bg1">
                    <a:lumMod val="75000"/>
                  </a:schemeClr>
                </a:solidFill>
                <a:latin typeface="Impact"/>
                <a:cs typeface="Impact"/>
              </a:rPr>
            </a:br>
            <a:endParaRPr lang="en-US" dirty="0">
              <a:solidFill>
                <a:schemeClr val="bg1">
                  <a:lumMod val="75000"/>
                </a:schemeClr>
              </a:solidFill>
              <a:latin typeface="Impact"/>
              <a:cs typeface="Impact"/>
            </a:endParaRPr>
          </a:p>
        </p:txBody>
      </p:sp>
    </p:spTree>
    <p:extLst>
      <p:ext uri="{BB962C8B-B14F-4D97-AF65-F5344CB8AC3E}">
        <p14:creationId xmlns:p14="http://schemas.microsoft.com/office/powerpoint/2010/main" val="65095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157814" y="89141"/>
            <a:ext cx="8797828" cy="753133"/>
          </a:xfrm>
        </p:spPr>
        <p:txBody>
          <a:bodyPr>
            <a:normAutofit fontScale="90000"/>
          </a:bodyPr>
          <a:lstStyle/>
          <a:p>
            <a:pPr algn="l"/>
            <a:r>
              <a:rPr lang="en-US" dirty="0" smtClean="0">
                <a:solidFill>
                  <a:schemeClr val="bg1">
                    <a:lumMod val="75000"/>
                  </a:schemeClr>
                </a:solidFill>
                <a:latin typeface="Impact"/>
                <a:cs typeface="Impact"/>
              </a:rPr>
              <a:t/>
            </a:r>
            <a:br>
              <a:rPr lang="en-US" dirty="0" smtClean="0">
                <a:solidFill>
                  <a:schemeClr val="bg1">
                    <a:lumMod val="75000"/>
                  </a:schemeClr>
                </a:solidFill>
                <a:latin typeface="Impact"/>
                <a:cs typeface="Impact"/>
              </a:rPr>
            </a:br>
            <a:r>
              <a:rPr lang="en-US" dirty="0">
                <a:solidFill>
                  <a:schemeClr val="bg1">
                    <a:lumMod val="75000"/>
                  </a:schemeClr>
                </a:solidFill>
                <a:latin typeface="Impact"/>
                <a:cs typeface="Impact"/>
              </a:rPr>
              <a:t/>
            </a:r>
            <a:br>
              <a:rPr lang="en-US" dirty="0">
                <a:solidFill>
                  <a:schemeClr val="bg1">
                    <a:lumMod val="75000"/>
                  </a:schemeClr>
                </a:solidFill>
                <a:latin typeface="Impact"/>
                <a:cs typeface="Impact"/>
              </a:rPr>
            </a:br>
            <a:r>
              <a:rPr lang="en-US" dirty="0" smtClean="0">
                <a:solidFill>
                  <a:schemeClr val="bg1">
                    <a:lumMod val="75000"/>
                  </a:schemeClr>
                </a:solidFill>
                <a:latin typeface="Impact"/>
                <a:cs typeface="Impact"/>
              </a:rPr>
              <a:t/>
            </a:r>
            <a:br>
              <a:rPr lang="en-US" dirty="0" smtClean="0">
                <a:solidFill>
                  <a:schemeClr val="bg1">
                    <a:lumMod val="75000"/>
                  </a:schemeClr>
                </a:solidFill>
                <a:latin typeface="Impact"/>
                <a:cs typeface="Impact"/>
              </a:rPr>
            </a:br>
            <a:r>
              <a:rPr lang="en-US" dirty="0">
                <a:solidFill>
                  <a:schemeClr val="bg1">
                    <a:lumMod val="75000"/>
                  </a:schemeClr>
                </a:solidFill>
                <a:latin typeface="Impact"/>
                <a:cs typeface="Impact"/>
              </a:rPr>
              <a:t/>
            </a:r>
            <a:br>
              <a:rPr lang="en-US" dirty="0">
                <a:solidFill>
                  <a:schemeClr val="bg1">
                    <a:lumMod val="75000"/>
                  </a:schemeClr>
                </a:solidFill>
                <a:latin typeface="Impact"/>
                <a:cs typeface="Impact"/>
              </a:rPr>
            </a:br>
            <a:r>
              <a:rPr lang="en-US" dirty="0" smtClean="0">
                <a:solidFill>
                  <a:schemeClr val="bg1">
                    <a:lumMod val="75000"/>
                  </a:schemeClr>
                </a:solidFill>
                <a:latin typeface="Impact"/>
                <a:cs typeface="Impact"/>
              </a:rPr>
              <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CPD agenda</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Good CPD in school?</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Good CPD for you?</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Where is the evidence?</a:t>
            </a:r>
            <a:br>
              <a:rPr lang="en-US" dirty="0" smtClean="0">
                <a:solidFill>
                  <a:schemeClr val="bg1">
                    <a:lumMod val="75000"/>
                  </a:schemeClr>
                </a:solidFill>
                <a:latin typeface="Impact"/>
                <a:cs typeface="Impact"/>
              </a:rPr>
            </a:br>
            <a:r>
              <a:rPr lang="en-US" dirty="0" smtClean="0">
                <a:latin typeface="Impact"/>
                <a:cs typeface="Impact"/>
              </a:rPr>
              <a:t>Will this CPD </a:t>
            </a:r>
            <a:r>
              <a:rPr lang="en-US" dirty="0" smtClean="0">
                <a:solidFill>
                  <a:srgbClr val="FF0000"/>
                </a:solidFill>
                <a:latin typeface="Impact"/>
                <a:cs typeface="Impact"/>
              </a:rPr>
              <a:t>help</a:t>
            </a:r>
            <a:r>
              <a:rPr lang="en-US" dirty="0" smtClean="0">
                <a:latin typeface="Impact"/>
                <a:cs typeface="Impact"/>
              </a:rPr>
              <a:t> my students?</a:t>
            </a:r>
            <a:r>
              <a:rPr lang="en-US" dirty="0" smtClean="0">
                <a:solidFill>
                  <a:schemeClr val="bg1">
                    <a:lumMod val="75000"/>
                  </a:schemeClr>
                </a:solidFill>
                <a:latin typeface="Impact"/>
                <a:cs typeface="Impact"/>
              </a:rPr>
              <a:t/>
            </a:r>
            <a:br>
              <a:rPr lang="en-US" dirty="0" smtClean="0">
                <a:solidFill>
                  <a:schemeClr val="bg1">
                    <a:lumMod val="75000"/>
                  </a:schemeClr>
                </a:solidFill>
                <a:latin typeface="Impact"/>
                <a:cs typeface="Impact"/>
              </a:rPr>
            </a:br>
            <a:endParaRPr lang="en-US" dirty="0">
              <a:latin typeface="Impact"/>
              <a:cs typeface="Impact"/>
            </a:endParaRPr>
          </a:p>
        </p:txBody>
      </p:sp>
      <p:pic>
        <p:nvPicPr>
          <p:cNvPr id="3" name="Picture 2"/>
          <p:cNvPicPr>
            <a:picLocks noChangeAspect="1"/>
          </p:cNvPicPr>
          <p:nvPr/>
        </p:nvPicPr>
        <p:blipFill>
          <a:blip r:embed="rId2"/>
          <a:stretch>
            <a:fillRect/>
          </a:stretch>
        </p:blipFill>
        <p:spPr>
          <a:xfrm>
            <a:off x="5594511" y="4841245"/>
            <a:ext cx="3549489" cy="2016755"/>
          </a:xfrm>
          <a:prstGeom prst="rect">
            <a:avLst/>
          </a:prstGeom>
        </p:spPr>
      </p:pic>
    </p:spTree>
    <p:extLst>
      <p:ext uri="{BB962C8B-B14F-4D97-AF65-F5344CB8AC3E}">
        <p14:creationId xmlns:p14="http://schemas.microsoft.com/office/powerpoint/2010/main" val="1754371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85002" y="3168536"/>
            <a:ext cx="4958998" cy="3303079"/>
          </a:xfrm>
          <a:prstGeom prst="rect">
            <a:avLst/>
          </a:prstGeom>
        </p:spPr>
      </p:pic>
      <p:sp>
        <p:nvSpPr>
          <p:cNvPr id="5" name="Title 1"/>
          <p:cNvSpPr>
            <a:spLocks noGrp="1"/>
          </p:cNvSpPr>
          <p:nvPr>
            <p:ph type="ctrTitle"/>
          </p:nvPr>
        </p:nvSpPr>
        <p:spPr>
          <a:xfrm>
            <a:off x="157814" y="89141"/>
            <a:ext cx="8797828" cy="753133"/>
          </a:xfrm>
        </p:spPr>
        <p:txBody>
          <a:bodyPr>
            <a:normAutofit fontScale="90000"/>
          </a:bodyPr>
          <a:lstStyle/>
          <a:p>
            <a:pPr algn="l"/>
            <a:r>
              <a:rPr lang="en-US" dirty="0" smtClean="0">
                <a:solidFill>
                  <a:schemeClr val="bg1">
                    <a:lumMod val="75000"/>
                  </a:schemeClr>
                </a:solidFill>
                <a:latin typeface="Impact"/>
                <a:cs typeface="Impact"/>
              </a:rPr>
              <a:t/>
            </a:r>
            <a:br>
              <a:rPr lang="en-US" dirty="0" smtClean="0">
                <a:solidFill>
                  <a:schemeClr val="bg1">
                    <a:lumMod val="75000"/>
                  </a:schemeClr>
                </a:solidFill>
                <a:latin typeface="Impact"/>
                <a:cs typeface="Impact"/>
              </a:rPr>
            </a:br>
            <a:r>
              <a:rPr lang="en-US" dirty="0">
                <a:solidFill>
                  <a:schemeClr val="bg1">
                    <a:lumMod val="75000"/>
                  </a:schemeClr>
                </a:solidFill>
                <a:latin typeface="Impact"/>
                <a:cs typeface="Impact"/>
              </a:rPr>
              <a:t/>
            </a:r>
            <a:br>
              <a:rPr lang="en-US" dirty="0">
                <a:solidFill>
                  <a:schemeClr val="bg1">
                    <a:lumMod val="75000"/>
                  </a:schemeClr>
                </a:solidFill>
                <a:latin typeface="Impact"/>
                <a:cs typeface="Impact"/>
              </a:rPr>
            </a:br>
            <a:r>
              <a:rPr lang="en-US" dirty="0" smtClean="0">
                <a:solidFill>
                  <a:schemeClr val="bg1">
                    <a:lumMod val="75000"/>
                  </a:schemeClr>
                </a:solidFill>
                <a:latin typeface="Impact"/>
                <a:cs typeface="Impact"/>
              </a:rPr>
              <a:t/>
            </a:r>
            <a:br>
              <a:rPr lang="en-US" dirty="0" smtClean="0">
                <a:solidFill>
                  <a:schemeClr val="bg1">
                    <a:lumMod val="75000"/>
                  </a:schemeClr>
                </a:solidFill>
                <a:latin typeface="Impact"/>
                <a:cs typeface="Impact"/>
              </a:rPr>
            </a:br>
            <a:r>
              <a:rPr lang="en-US" dirty="0">
                <a:solidFill>
                  <a:schemeClr val="bg1">
                    <a:lumMod val="75000"/>
                  </a:schemeClr>
                </a:solidFill>
                <a:latin typeface="Impact"/>
                <a:cs typeface="Impact"/>
              </a:rPr>
              <a:t/>
            </a:r>
            <a:br>
              <a:rPr lang="en-US" dirty="0">
                <a:solidFill>
                  <a:schemeClr val="bg1">
                    <a:lumMod val="75000"/>
                  </a:schemeClr>
                </a:solidFill>
                <a:latin typeface="Impact"/>
                <a:cs typeface="Impact"/>
              </a:rPr>
            </a:br>
            <a:r>
              <a:rPr lang="en-US" dirty="0" smtClean="0">
                <a:solidFill>
                  <a:schemeClr val="bg1">
                    <a:lumMod val="75000"/>
                  </a:schemeClr>
                </a:solidFill>
                <a:latin typeface="Impact"/>
                <a:cs typeface="Impact"/>
              </a:rPr>
              <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CPD agenda</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Good CPD in school?</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Good CPD for you?</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Where is the evidence?</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Will this CPD help my students?</a:t>
            </a:r>
            <a:br>
              <a:rPr lang="en-US" dirty="0" smtClean="0">
                <a:solidFill>
                  <a:schemeClr val="bg1">
                    <a:lumMod val="75000"/>
                  </a:schemeClr>
                </a:solidFill>
                <a:latin typeface="Impact"/>
                <a:cs typeface="Impact"/>
              </a:rPr>
            </a:br>
            <a:r>
              <a:rPr lang="en-US" dirty="0" smtClean="0">
                <a:latin typeface="Impact"/>
                <a:cs typeface="Impact"/>
              </a:rPr>
              <a:t>What </a:t>
            </a:r>
            <a:r>
              <a:rPr lang="en-US" dirty="0" smtClean="0">
                <a:solidFill>
                  <a:srgbClr val="FF0000"/>
                </a:solidFill>
                <a:latin typeface="Impact"/>
                <a:cs typeface="Impact"/>
              </a:rPr>
              <a:t>follow</a:t>
            </a:r>
            <a:r>
              <a:rPr lang="en-US" dirty="0" smtClean="0">
                <a:latin typeface="Impact"/>
                <a:cs typeface="Impact"/>
              </a:rPr>
              <a:t> up </a:t>
            </a:r>
            <a:r>
              <a:rPr lang="en-US" dirty="0" smtClean="0">
                <a:solidFill>
                  <a:srgbClr val="FF0000"/>
                </a:solidFill>
                <a:latin typeface="Impact"/>
                <a:cs typeface="Impact"/>
              </a:rPr>
              <a:t>support</a:t>
            </a:r>
            <a:r>
              <a:rPr lang="en-US" dirty="0" smtClean="0">
                <a:latin typeface="Impact"/>
                <a:cs typeface="Impact"/>
              </a:rPr>
              <a:t> is offered?</a:t>
            </a:r>
            <a:endParaRPr lang="en-US" dirty="0">
              <a:latin typeface="Impact"/>
              <a:cs typeface="Impact"/>
            </a:endParaRPr>
          </a:p>
        </p:txBody>
      </p:sp>
    </p:spTree>
    <p:extLst>
      <p:ext uri="{BB962C8B-B14F-4D97-AF65-F5344CB8AC3E}">
        <p14:creationId xmlns:p14="http://schemas.microsoft.com/office/powerpoint/2010/main" val="743366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157814" y="89141"/>
            <a:ext cx="8936012" cy="753133"/>
          </a:xfrm>
        </p:spPr>
        <p:txBody>
          <a:bodyPr>
            <a:normAutofit fontScale="90000"/>
          </a:bodyPr>
          <a:lstStyle/>
          <a:p>
            <a:pPr algn="l"/>
            <a:r>
              <a:rPr lang="en-US" dirty="0" smtClean="0">
                <a:solidFill>
                  <a:schemeClr val="bg1">
                    <a:lumMod val="75000"/>
                  </a:schemeClr>
                </a:solidFill>
                <a:latin typeface="Impact"/>
                <a:cs typeface="Impact"/>
              </a:rPr>
              <a:t/>
            </a:r>
            <a:br>
              <a:rPr lang="en-US" dirty="0" smtClean="0">
                <a:solidFill>
                  <a:schemeClr val="bg1">
                    <a:lumMod val="75000"/>
                  </a:schemeClr>
                </a:solidFill>
                <a:latin typeface="Impact"/>
                <a:cs typeface="Impact"/>
              </a:rPr>
            </a:br>
            <a:r>
              <a:rPr lang="en-US" dirty="0">
                <a:solidFill>
                  <a:schemeClr val="bg1">
                    <a:lumMod val="75000"/>
                  </a:schemeClr>
                </a:solidFill>
                <a:latin typeface="Impact"/>
                <a:cs typeface="Impact"/>
              </a:rPr>
              <a:t/>
            </a:r>
            <a:br>
              <a:rPr lang="en-US" dirty="0">
                <a:solidFill>
                  <a:schemeClr val="bg1">
                    <a:lumMod val="75000"/>
                  </a:schemeClr>
                </a:solidFill>
                <a:latin typeface="Impact"/>
                <a:cs typeface="Impact"/>
              </a:rPr>
            </a:br>
            <a:r>
              <a:rPr lang="en-US" dirty="0" smtClean="0">
                <a:solidFill>
                  <a:schemeClr val="bg1">
                    <a:lumMod val="75000"/>
                  </a:schemeClr>
                </a:solidFill>
                <a:latin typeface="Impact"/>
                <a:cs typeface="Impact"/>
              </a:rPr>
              <a:t/>
            </a:r>
            <a:br>
              <a:rPr lang="en-US" dirty="0" smtClean="0">
                <a:solidFill>
                  <a:schemeClr val="bg1">
                    <a:lumMod val="75000"/>
                  </a:schemeClr>
                </a:solidFill>
                <a:latin typeface="Impact"/>
                <a:cs typeface="Impact"/>
              </a:rPr>
            </a:br>
            <a:r>
              <a:rPr lang="en-US" dirty="0">
                <a:solidFill>
                  <a:schemeClr val="bg1">
                    <a:lumMod val="75000"/>
                  </a:schemeClr>
                </a:solidFill>
                <a:latin typeface="Impact"/>
                <a:cs typeface="Impact"/>
              </a:rPr>
              <a:t/>
            </a:r>
            <a:br>
              <a:rPr lang="en-US" dirty="0">
                <a:solidFill>
                  <a:schemeClr val="bg1">
                    <a:lumMod val="75000"/>
                  </a:schemeClr>
                </a:solidFill>
                <a:latin typeface="Impact"/>
                <a:cs typeface="Impact"/>
              </a:rPr>
            </a:br>
            <a:r>
              <a:rPr lang="en-US" dirty="0" smtClean="0">
                <a:solidFill>
                  <a:schemeClr val="bg1">
                    <a:lumMod val="75000"/>
                  </a:schemeClr>
                </a:solidFill>
                <a:latin typeface="Impact"/>
                <a:cs typeface="Impact"/>
              </a:rPr>
              <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CPD agenda</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Good CPD in school?</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Good CPD for you?</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Where is the evidence?</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Will this CPD help my students?</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What follow up support is offered?</a:t>
            </a:r>
            <a:r>
              <a:rPr lang="en-US" dirty="0" smtClean="0">
                <a:latin typeface="Impact"/>
                <a:cs typeface="Impact"/>
              </a:rPr>
              <a:t/>
            </a:r>
            <a:br>
              <a:rPr lang="en-US" dirty="0" smtClean="0">
                <a:latin typeface="Impact"/>
                <a:cs typeface="Impact"/>
              </a:rPr>
            </a:br>
            <a:r>
              <a:rPr lang="en-US" sz="4200" dirty="0" smtClean="0">
                <a:solidFill>
                  <a:srgbClr val="FF0000"/>
                </a:solidFill>
                <a:latin typeface="Impact"/>
                <a:cs typeface="Impact"/>
              </a:rPr>
              <a:t>Evaluate</a:t>
            </a:r>
            <a:r>
              <a:rPr lang="en-US" sz="4200" dirty="0" smtClean="0">
                <a:latin typeface="Impact"/>
                <a:cs typeface="Impact"/>
              </a:rPr>
              <a:t> the </a:t>
            </a:r>
            <a:r>
              <a:rPr lang="en-US" sz="4200" dirty="0" smtClean="0">
                <a:solidFill>
                  <a:srgbClr val="FF0000"/>
                </a:solidFill>
                <a:latin typeface="Impact"/>
                <a:cs typeface="Impact"/>
              </a:rPr>
              <a:t>impact</a:t>
            </a:r>
            <a:r>
              <a:rPr lang="en-US" sz="4200" dirty="0" smtClean="0">
                <a:latin typeface="Impact"/>
                <a:cs typeface="Impact"/>
              </a:rPr>
              <a:t> on classroom practice?</a:t>
            </a:r>
            <a:endParaRPr lang="en-US" sz="4200" dirty="0">
              <a:latin typeface="Impact"/>
              <a:cs typeface="Impact"/>
            </a:endParaRPr>
          </a:p>
        </p:txBody>
      </p:sp>
      <p:pic>
        <p:nvPicPr>
          <p:cNvPr id="4" name="Picture 3"/>
          <p:cNvPicPr>
            <a:picLocks noChangeAspect="1"/>
          </p:cNvPicPr>
          <p:nvPr/>
        </p:nvPicPr>
        <p:blipFill>
          <a:blip r:embed="rId2"/>
          <a:stretch>
            <a:fillRect/>
          </a:stretch>
        </p:blipFill>
        <p:spPr>
          <a:xfrm>
            <a:off x="7073706" y="4793672"/>
            <a:ext cx="2070293" cy="2064327"/>
          </a:xfrm>
          <a:prstGeom prst="rect">
            <a:avLst/>
          </a:prstGeom>
        </p:spPr>
      </p:pic>
    </p:spTree>
    <p:extLst>
      <p:ext uri="{BB962C8B-B14F-4D97-AF65-F5344CB8AC3E}">
        <p14:creationId xmlns:p14="http://schemas.microsoft.com/office/powerpoint/2010/main" val="3998995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157814" y="89141"/>
            <a:ext cx="8936012" cy="753133"/>
          </a:xfrm>
        </p:spPr>
        <p:txBody>
          <a:bodyPr>
            <a:normAutofit fontScale="90000"/>
          </a:bodyPr>
          <a:lstStyle/>
          <a:p>
            <a:pPr algn="l"/>
            <a:r>
              <a:rPr lang="en-US" dirty="0" smtClean="0">
                <a:solidFill>
                  <a:schemeClr val="bg1">
                    <a:lumMod val="75000"/>
                  </a:schemeClr>
                </a:solidFill>
                <a:latin typeface="Impact"/>
                <a:cs typeface="Impact"/>
              </a:rPr>
              <a:t/>
            </a:r>
            <a:br>
              <a:rPr lang="en-US" dirty="0" smtClean="0">
                <a:solidFill>
                  <a:schemeClr val="bg1">
                    <a:lumMod val="75000"/>
                  </a:schemeClr>
                </a:solidFill>
                <a:latin typeface="Impact"/>
                <a:cs typeface="Impact"/>
              </a:rPr>
            </a:br>
            <a:r>
              <a:rPr lang="en-US" dirty="0">
                <a:solidFill>
                  <a:schemeClr val="bg1">
                    <a:lumMod val="75000"/>
                  </a:schemeClr>
                </a:solidFill>
                <a:latin typeface="Impact"/>
                <a:cs typeface="Impact"/>
              </a:rPr>
              <a:t/>
            </a:r>
            <a:br>
              <a:rPr lang="en-US" dirty="0">
                <a:solidFill>
                  <a:schemeClr val="bg1">
                    <a:lumMod val="75000"/>
                  </a:schemeClr>
                </a:solidFill>
                <a:latin typeface="Impact"/>
                <a:cs typeface="Impact"/>
              </a:rPr>
            </a:br>
            <a:r>
              <a:rPr lang="en-US" dirty="0" smtClean="0">
                <a:solidFill>
                  <a:schemeClr val="bg1">
                    <a:lumMod val="75000"/>
                  </a:schemeClr>
                </a:solidFill>
                <a:latin typeface="Impact"/>
                <a:cs typeface="Impact"/>
              </a:rPr>
              <a:t/>
            </a:r>
            <a:br>
              <a:rPr lang="en-US" dirty="0" smtClean="0">
                <a:solidFill>
                  <a:schemeClr val="bg1">
                    <a:lumMod val="75000"/>
                  </a:schemeClr>
                </a:solidFill>
                <a:latin typeface="Impact"/>
                <a:cs typeface="Impact"/>
              </a:rPr>
            </a:br>
            <a:r>
              <a:rPr lang="en-US" dirty="0">
                <a:solidFill>
                  <a:schemeClr val="bg1">
                    <a:lumMod val="75000"/>
                  </a:schemeClr>
                </a:solidFill>
                <a:latin typeface="Impact"/>
                <a:cs typeface="Impact"/>
              </a:rPr>
              <a:t/>
            </a:r>
            <a:br>
              <a:rPr lang="en-US" dirty="0">
                <a:solidFill>
                  <a:schemeClr val="bg1">
                    <a:lumMod val="75000"/>
                  </a:schemeClr>
                </a:solidFill>
                <a:latin typeface="Impact"/>
                <a:cs typeface="Impact"/>
              </a:rPr>
            </a:br>
            <a:r>
              <a:rPr lang="en-US" dirty="0" smtClean="0">
                <a:solidFill>
                  <a:schemeClr val="bg1">
                    <a:lumMod val="75000"/>
                  </a:schemeClr>
                </a:solidFill>
                <a:latin typeface="Impact"/>
                <a:cs typeface="Impact"/>
              </a:rPr>
              <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CPD agenda</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Good CPD in school?</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Good CPD for you?</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Where is the evidence?</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Will this CPD help my students?</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What follow up support is offered?</a:t>
            </a:r>
            <a:br>
              <a:rPr lang="en-US" dirty="0" smtClean="0">
                <a:solidFill>
                  <a:schemeClr val="bg1">
                    <a:lumMod val="75000"/>
                  </a:schemeClr>
                </a:solidFill>
                <a:latin typeface="Impact"/>
                <a:cs typeface="Impact"/>
              </a:rPr>
            </a:br>
            <a:r>
              <a:rPr lang="en-US" sz="4200" dirty="0" smtClean="0">
                <a:solidFill>
                  <a:schemeClr val="bg1">
                    <a:lumMod val="75000"/>
                  </a:schemeClr>
                </a:solidFill>
                <a:latin typeface="Impact"/>
                <a:cs typeface="Impact"/>
              </a:rPr>
              <a:t>Evaluate the impact on classroom practice?</a:t>
            </a:r>
            <a:endParaRPr lang="en-US" sz="4200" dirty="0">
              <a:solidFill>
                <a:schemeClr val="bg1">
                  <a:lumMod val="75000"/>
                </a:schemeClr>
              </a:solidFill>
              <a:latin typeface="Impact"/>
              <a:cs typeface="Impact"/>
            </a:endParaRPr>
          </a:p>
        </p:txBody>
      </p:sp>
    </p:spTree>
    <p:extLst>
      <p:ext uri="{BB962C8B-B14F-4D97-AF65-F5344CB8AC3E}">
        <p14:creationId xmlns:p14="http://schemas.microsoft.com/office/powerpoint/2010/main" val="40475116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157814" y="89141"/>
            <a:ext cx="8936012" cy="753133"/>
          </a:xfrm>
        </p:spPr>
        <p:txBody>
          <a:bodyPr>
            <a:normAutofit fontScale="90000"/>
          </a:bodyPr>
          <a:lstStyle/>
          <a:p>
            <a:pPr algn="l"/>
            <a:r>
              <a:rPr lang="en-US" dirty="0" smtClean="0">
                <a:solidFill>
                  <a:schemeClr val="bg1">
                    <a:lumMod val="75000"/>
                  </a:schemeClr>
                </a:solidFill>
                <a:latin typeface="Impact"/>
                <a:cs typeface="Impact"/>
              </a:rPr>
              <a:t/>
            </a:r>
            <a:br>
              <a:rPr lang="en-US" dirty="0" smtClean="0">
                <a:solidFill>
                  <a:schemeClr val="bg1">
                    <a:lumMod val="75000"/>
                  </a:schemeClr>
                </a:solidFill>
                <a:latin typeface="Impact"/>
                <a:cs typeface="Impact"/>
              </a:rPr>
            </a:br>
            <a:r>
              <a:rPr lang="en-US" dirty="0">
                <a:solidFill>
                  <a:schemeClr val="bg1">
                    <a:lumMod val="75000"/>
                  </a:schemeClr>
                </a:solidFill>
                <a:latin typeface="Impact"/>
                <a:cs typeface="Impact"/>
              </a:rPr>
              <a:t/>
            </a:r>
            <a:br>
              <a:rPr lang="en-US" dirty="0">
                <a:solidFill>
                  <a:schemeClr val="bg1">
                    <a:lumMod val="75000"/>
                  </a:schemeClr>
                </a:solidFill>
                <a:latin typeface="Impact"/>
                <a:cs typeface="Impact"/>
              </a:rPr>
            </a:br>
            <a:r>
              <a:rPr lang="en-US" dirty="0" smtClean="0">
                <a:solidFill>
                  <a:schemeClr val="bg1">
                    <a:lumMod val="75000"/>
                  </a:schemeClr>
                </a:solidFill>
                <a:latin typeface="Impact"/>
                <a:cs typeface="Impact"/>
              </a:rPr>
              <a:t/>
            </a:r>
            <a:br>
              <a:rPr lang="en-US" dirty="0" smtClean="0">
                <a:solidFill>
                  <a:schemeClr val="bg1">
                    <a:lumMod val="75000"/>
                  </a:schemeClr>
                </a:solidFill>
                <a:latin typeface="Impact"/>
                <a:cs typeface="Impact"/>
              </a:rPr>
            </a:br>
            <a:r>
              <a:rPr lang="en-US" dirty="0">
                <a:solidFill>
                  <a:schemeClr val="bg1">
                    <a:lumMod val="75000"/>
                  </a:schemeClr>
                </a:solidFill>
                <a:latin typeface="Impact"/>
                <a:cs typeface="Impact"/>
              </a:rPr>
              <a:t/>
            </a:r>
            <a:br>
              <a:rPr lang="en-US" dirty="0">
                <a:solidFill>
                  <a:schemeClr val="bg1">
                    <a:lumMod val="75000"/>
                  </a:schemeClr>
                </a:solidFill>
                <a:latin typeface="Impact"/>
                <a:cs typeface="Impact"/>
              </a:rPr>
            </a:br>
            <a:r>
              <a:rPr lang="en-US" dirty="0" smtClean="0">
                <a:solidFill>
                  <a:schemeClr val="bg1">
                    <a:lumMod val="75000"/>
                  </a:schemeClr>
                </a:solidFill>
                <a:latin typeface="Impact"/>
                <a:cs typeface="Impact"/>
              </a:rPr>
              <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CPD agenda</a:t>
            </a:r>
            <a:br>
              <a:rPr lang="en-US" dirty="0" smtClean="0">
                <a:solidFill>
                  <a:schemeClr val="bg1">
                    <a:lumMod val="75000"/>
                  </a:schemeClr>
                </a:solidFill>
                <a:latin typeface="Impact"/>
                <a:cs typeface="Impact"/>
              </a:rPr>
            </a:br>
            <a:r>
              <a:rPr lang="en-US" dirty="0" smtClean="0">
                <a:solidFill>
                  <a:srgbClr val="FF0000"/>
                </a:solidFill>
                <a:latin typeface="Impact"/>
                <a:cs typeface="Impact"/>
              </a:rPr>
              <a:t>Good</a:t>
            </a:r>
            <a:r>
              <a:rPr lang="en-US" dirty="0" smtClean="0">
                <a:solidFill>
                  <a:schemeClr val="bg1">
                    <a:lumMod val="75000"/>
                  </a:schemeClr>
                </a:solidFill>
                <a:latin typeface="Impact"/>
                <a:cs typeface="Impact"/>
              </a:rPr>
              <a:t> CPD in school?</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Good </a:t>
            </a:r>
            <a:r>
              <a:rPr lang="en-US" dirty="0" smtClean="0">
                <a:solidFill>
                  <a:srgbClr val="BFBFBF"/>
                </a:solidFill>
                <a:latin typeface="Impact"/>
                <a:cs typeface="Impact"/>
              </a:rPr>
              <a:t>CPD for you?</a:t>
            </a:r>
            <a:br>
              <a:rPr lang="en-US" dirty="0" smtClean="0">
                <a:solidFill>
                  <a:srgbClr val="BFBFBF"/>
                </a:solidFill>
                <a:latin typeface="Impact"/>
                <a:cs typeface="Impact"/>
              </a:rPr>
            </a:br>
            <a:r>
              <a:rPr lang="en-US" dirty="0" smtClean="0">
                <a:solidFill>
                  <a:srgbClr val="BFBFBF"/>
                </a:solidFill>
                <a:latin typeface="Impact"/>
                <a:cs typeface="Impact"/>
              </a:rPr>
              <a:t>Where is the evidence?</a:t>
            </a:r>
            <a:br>
              <a:rPr lang="en-US" dirty="0" smtClean="0">
                <a:solidFill>
                  <a:srgbClr val="BFBFBF"/>
                </a:solidFill>
                <a:latin typeface="Impact"/>
                <a:cs typeface="Impact"/>
              </a:rPr>
            </a:br>
            <a:r>
              <a:rPr lang="en-US" dirty="0" smtClean="0">
                <a:solidFill>
                  <a:srgbClr val="BFBFBF"/>
                </a:solidFill>
                <a:latin typeface="Impact"/>
                <a:cs typeface="Impact"/>
              </a:rPr>
              <a:t>Will this CPD help my students?</a:t>
            </a:r>
            <a:br>
              <a:rPr lang="en-US" dirty="0" smtClean="0">
                <a:solidFill>
                  <a:srgbClr val="BFBFBF"/>
                </a:solidFill>
                <a:latin typeface="Impact"/>
                <a:cs typeface="Impact"/>
              </a:rPr>
            </a:br>
            <a:r>
              <a:rPr lang="en-US" dirty="0" smtClean="0">
                <a:solidFill>
                  <a:srgbClr val="BFBFBF"/>
                </a:solidFill>
                <a:latin typeface="Impact"/>
                <a:cs typeface="Impact"/>
              </a:rPr>
              <a:t>What follow up support is offered?</a:t>
            </a:r>
            <a:br>
              <a:rPr lang="en-US" dirty="0" smtClean="0">
                <a:solidFill>
                  <a:srgbClr val="BFBFBF"/>
                </a:solidFill>
                <a:latin typeface="Impact"/>
                <a:cs typeface="Impact"/>
              </a:rPr>
            </a:br>
            <a:r>
              <a:rPr lang="en-US" sz="4200" dirty="0" smtClean="0">
                <a:solidFill>
                  <a:srgbClr val="BFBFBF"/>
                </a:solidFill>
                <a:latin typeface="Impact"/>
                <a:cs typeface="Impact"/>
              </a:rPr>
              <a:t>Evaluate the impact on classroom practice?</a:t>
            </a:r>
            <a:endParaRPr lang="en-US" sz="4200" dirty="0">
              <a:solidFill>
                <a:srgbClr val="BFBFBF"/>
              </a:solidFill>
              <a:latin typeface="Impact"/>
              <a:cs typeface="Impact"/>
            </a:endParaRPr>
          </a:p>
        </p:txBody>
      </p:sp>
    </p:spTree>
    <p:extLst>
      <p:ext uri="{BB962C8B-B14F-4D97-AF65-F5344CB8AC3E}">
        <p14:creationId xmlns:p14="http://schemas.microsoft.com/office/powerpoint/2010/main" val="26922828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157814" y="89141"/>
            <a:ext cx="8936012" cy="753133"/>
          </a:xfrm>
        </p:spPr>
        <p:txBody>
          <a:bodyPr>
            <a:normAutofit fontScale="90000"/>
          </a:bodyPr>
          <a:lstStyle/>
          <a:p>
            <a:pPr algn="l"/>
            <a:r>
              <a:rPr lang="en-US" dirty="0" smtClean="0">
                <a:solidFill>
                  <a:schemeClr val="bg1">
                    <a:lumMod val="75000"/>
                  </a:schemeClr>
                </a:solidFill>
                <a:latin typeface="Impact"/>
                <a:cs typeface="Impact"/>
              </a:rPr>
              <a:t/>
            </a:r>
            <a:br>
              <a:rPr lang="en-US" dirty="0" smtClean="0">
                <a:solidFill>
                  <a:schemeClr val="bg1">
                    <a:lumMod val="75000"/>
                  </a:schemeClr>
                </a:solidFill>
                <a:latin typeface="Impact"/>
                <a:cs typeface="Impact"/>
              </a:rPr>
            </a:br>
            <a:r>
              <a:rPr lang="en-US" dirty="0">
                <a:solidFill>
                  <a:schemeClr val="bg1">
                    <a:lumMod val="75000"/>
                  </a:schemeClr>
                </a:solidFill>
                <a:latin typeface="Impact"/>
                <a:cs typeface="Impact"/>
              </a:rPr>
              <a:t/>
            </a:r>
            <a:br>
              <a:rPr lang="en-US" dirty="0">
                <a:solidFill>
                  <a:schemeClr val="bg1">
                    <a:lumMod val="75000"/>
                  </a:schemeClr>
                </a:solidFill>
                <a:latin typeface="Impact"/>
                <a:cs typeface="Impact"/>
              </a:rPr>
            </a:br>
            <a:r>
              <a:rPr lang="en-US" dirty="0" smtClean="0">
                <a:solidFill>
                  <a:schemeClr val="bg1">
                    <a:lumMod val="75000"/>
                  </a:schemeClr>
                </a:solidFill>
                <a:latin typeface="Impact"/>
                <a:cs typeface="Impact"/>
              </a:rPr>
              <a:t/>
            </a:r>
            <a:br>
              <a:rPr lang="en-US" dirty="0" smtClean="0">
                <a:solidFill>
                  <a:schemeClr val="bg1">
                    <a:lumMod val="75000"/>
                  </a:schemeClr>
                </a:solidFill>
                <a:latin typeface="Impact"/>
                <a:cs typeface="Impact"/>
              </a:rPr>
            </a:br>
            <a:r>
              <a:rPr lang="en-US" dirty="0">
                <a:solidFill>
                  <a:schemeClr val="bg1">
                    <a:lumMod val="75000"/>
                  </a:schemeClr>
                </a:solidFill>
                <a:latin typeface="Impact"/>
                <a:cs typeface="Impact"/>
              </a:rPr>
              <a:t/>
            </a:r>
            <a:br>
              <a:rPr lang="en-US" dirty="0">
                <a:solidFill>
                  <a:schemeClr val="bg1">
                    <a:lumMod val="75000"/>
                  </a:schemeClr>
                </a:solidFill>
                <a:latin typeface="Impact"/>
                <a:cs typeface="Impact"/>
              </a:rPr>
            </a:br>
            <a:r>
              <a:rPr lang="en-US" dirty="0" smtClean="0">
                <a:solidFill>
                  <a:schemeClr val="bg1">
                    <a:lumMod val="75000"/>
                  </a:schemeClr>
                </a:solidFill>
                <a:latin typeface="Impact"/>
                <a:cs typeface="Impact"/>
              </a:rPr>
              <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CPD agenda</a:t>
            </a:r>
            <a:br>
              <a:rPr lang="en-US" dirty="0" smtClean="0">
                <a:solidFill>
                  <a:schemeClr val="bg1">
                    <a:lumMod val="75000"/>
                  </a:schemeClr>
                </a:solidFill>
                <a:latin typeface="Impact"/>
                <a:cs typeface="Impact"/>
              </a:rPr>
            </a:br>
            <a:r>
              <a:rPr lang="en-US" dirty="0" smtClean="0">
                <a:solidFill>
                  <a:srgbClr val="FF0000"/>
                </a:solidFill>
                <a:latin typeface="Impact"/>
                <a:cs typeface="Impact"/>
              </a:rPr>
              <a:t>Good</a:t>
            </a:r>
            <a:r>
              <a:rPr lang="en-US" dirty="0" smtClean="0">
                <a:solidFill>
                  <a:schemeClr val="bg1">
                    <a:lumMod val="75000"/>
                  </a:schemeClr>
                </a:solidFill>
                <a:latin typeface="Impact"/>
                <a:cs typeface="Impact"/>
              </a:rPr>
              <a:t> CPD in school?</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Good </a:t>
            </a:r>
            <a:r>
              <a:rPr lang="en-US" dirty="0" smtClean="0">
                <a:solidFill>
                  <a:srgbClr val="FF0000"/>
                </a:solidFill>
                <a:latin typeface="Impact"/>
                <a:cs typeface="Impact"/>
              </a:rPr>
              <a:t>CPD</a:t>
            </a:r>
            <a:r>
              <a:rPr lang="en-US" dirty="0" smtClean="0">
                <a:solidFill>
                  <a:schemeClr val="bg1">
                    <a:lumMod val="75000"/>
                  </a:schemeClr>
                </a:solidFill>
                <a:latin typeface="Impact"/>
                <a:cs typeface="Impact"/>
              </a:rPr>
              <a:t> for you?</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Where is the </a:t>
            </a:r>
            <a:r>
              <a:rPr lang="en-US" dirty="0" smtClean="0">
                <a:solidFill>
                  <a:srgbClr val="BFBFBF"/>
                </a:solidFill>
                <a:latin typeface="Impact"/>
                <a:cs typeface="Impact"/>
              </a:rPr>
              <a:t>evidence?</a:t>
            </a:r>
            <a:br>
              <a:rPr lang="en-US" dirty="0" smtClean="0">
                <a:solidFill>
                  <a:srgbClr val="BFBFBF"/>
                </a:solidFill>
                <a:latin typeface="Impact"/>
                <a:cs typeface="Impact"/>
              </a:rPr>
            </a:br>
            <a:r>
              <a:rPr lang="en-US" dirty="0" smtClean="0">
                <a:solidFill>
                  <a:srgbClr val="BFBFBF"/>
                </a:solidFill>
                <a:latin typeface="Impact"/>
                <a:cs typeface="Impact"/>
              </a:rPr>
              <a:t>Will this CPD help my students?</a:t>
            </a:r>
            <a:br>
              <a:rPr lang="en-US" dirty="0" smtClean="0">
                <a:solidFill>
                  <a:srgbClr val="BFBFBF"/>
                </a:solidFill>
                <a:latin typeface="Impact"/>
                <a:cs typeface="Impact"/>
              </a:rPr>
            </a:br>
            <a:r>
              <a:rPr lang="en-US" dirty="0" smtClean="0">
                <a:solidFill>
                  <a:srgbClr val="BFBFBF"/>
                </a:solidFill>
                <a:latin typeface="Impact"/>
                <a:cs typeface="Impact"/>
              </a:rPr>
              <a:t>What follow up support is offered?</a:t>
            </a:r>
            <a:br>
              <a:rPr lang="en-US" dirty="0" smtClean="0">
                <a:solidFill>
                  <a:srgbClr val="BFBFBF"/>
                </a:solidFill>
                <a:latin typeface="Impact"/>
                <a:cs typeface="Impact"/>
              </a:rPr>
            </a:br>
            <a:r>
              <a:rPr lang="en-US" sz="4200" dirty="0" smtClean="0">
                <a:solidFill>
                  <a:srgbClr val="BFBFBF"/>
                </a:solidFill>
                <a:latin typeface="Impact"/>
                <a:cs typeface="Impact"/>
              </a:rPr>
              <a:t>Evaluate the impact on classroom practice</a:t>
            </a:r>
            <a:r>
              <a:rPr lang="en-US" sz="4200" dirty="0" smtClean="0">
                <a:solidFill>
                  <a:schemeClr val="bg1">
                    <a:lumMod val="75000"/>
                  </a:schemeClr>
                </a:solidFill>
                <a:latin typeface="Impact"/>
                <a:cs typeface="Impact"/>
              </a:rPr>
              <a:t>?</a:t>
            </a:r>
            <a:endParaRPr lang="en-US" sz="4200" dirty="0">
              <a:solidFill>
                <a:schemeClr val="bg1">
                  <a:lumMod val="75000"/>
                </a:schemeClr>
              </a:solidFill>
              <a:latin typeface="Impact"/>
              <a:cs typeface="Impact"/>
            </a:endParaRPr>
          </a:p>
        </p:txBody>
      </p:sp>
    </p:spTree>
    <p:extLst>
      <p:ext uri="{BB962C8B-B14F-4D97-AF65-F5344CB8AC3E}">
        <p14:creationId xmlns:p14="http://schemas.microsoft.com/office/powerpoint/2010/main" val="26922828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157814" y="89141"/>
            <a:ext cx="8936012" cy="753133"/>
          </a:xfrm>
        </p:spPr>
        <p:txBody>
          <a:bodyPr>
            <a:normAutofit fontScale="90000"/>
          </a:bodyPr>
          <a:lstStyle/>
          <a:p>
            <a:pPr algn="l"/>
            <a:r>
              <a:rPr lang="en-US" dirty="0" smtClean="0">
                <a:solidFill>
                  <a:schemeClr val="bg1">
                    <a:lumMod val="75000"/>
                  </a:schemeClr>
                </a:solidFill>
                <a:latin typeface="Impact"/>
                <a:cs typeface="Impact"/>
              </a:rPr>
              <a:t/>
            </a:r>
            <a:br>
              <a:rPr lang="en-US" dirty="0" smtClean="0">
                <a:solidFill>
                  <a:schemeClr val="bg1">
                    <a:lumMod val="75000"/>
                  </a:schemeClr>
                </a:solidFill>
                <a:latin typeface="Impact"/>
                <a:cs typeface="Impact"/>
              </a:rPr>
            </a:br>
            <a:r>
              <a:rPr lang="en-US" dirty="0">
                <a:solidFill>
                  <a:schemeClr val="bg1">
                    <a:lumMod val="75000"/>
                  </a:schemeClr>
                </a:solidFill>
                <a:latin typeface="Impact"/>
                <a:cs typeface="Impact"/>
              </a:rPr>
              <a:t/>
            </a:r>
            <a:br>
              <a:rPr lang="en-US" dirty="0">
                <a:solidFill>
                  <a:schemeClr val="bg1">
                    <a:lumMod val="75000"/>
                  </a:schemeClr>
                </a:solidFill>
                <a:latin typeface="Impact"/>
                <a:cs typeface="Impact"/>
              </a:rPr>
            </a:br>
            <a:r>
              <a:rPr lang="en-US" dirty="0" smtClean="0">
                <a:solidFill>
                  <a:schemeClr val="bg1">
                    <a:lumMod val="75000"/>
                  </a:schemeClr>
                </a:solidFill>
                <a:latin typeface="Impact"/>
                <a:cs typeface="Impact"/>
              </a:rPr>
              <a:t/>
            </a:r>
            <a:br>
              <a:rPr lang="en-US" dirty="0" smtClean="0">
                <a:solidFill>
                  <a:schemeClr val="bg1">
                    <a:lumMod val="75000"/>
                  </a:schemeClr>
                </a:solidFill>
                <a:latin typeface="Impact"/>
                <a:cs typeface="Impact"/>
              </a:rPr>
            </a:br>
            <a:r>
              <a:rPr lang="en-US" dirty="0">
                <a:solidFill>
                  <a:schemeClr val="bg1">
                    <a:lumMod val="75000"/>
                  </a:schemeClr>
                </a:solidFill>
                <a:latin typeface="Impact"/>
                <a:cs typeface="Impact"/>
              </a:rPr>
              <a:t/>
            </a:r>
            <a:br>
              <a:rPr lang="en-US" dirty="0">
                <a:solidFill>
                  <a:schemeClr val="bg1">
                    <a:lumMod val="75000"/>
                  </a:schemeClr>
                </a:solidFill>
                <a:latin typeface="Impact"/>
                <a:cs typeface="Impact"/>
              </a:rPr>
            </a:br>
            <a:r>
              <a:rPr lang="en-US" dirty="0" smtClean="0">
                <a:solidFill>
                  <a:schemeClr val="bg1">
                    <a:lumMod val="75000"/>
                  </a:schemeClr>
                </a:solidFill>
                <a:latin typeface="Impact"/>
                <a:cs typeface="Impact"/>
              </a:rPr>
              <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CPD agenda</a:t>
            </a:r>
            <a:br>
              <a:rPr lang="en-US" dirty="0" smtClean="0">
                <a:solidFill>
                  <a:schemeClr val="bg1">
                    <a:lumMod val="75000"/>
                  </a:schemeClr>
                </a:solidFill>
                <a:latin typeface="Impact"/>
                <a:cs typeface="Impact"/>
              </a:rPr>
            </a:br>
            <a:r>
              <a:rPr lang="en-US" dirty="0" smtClean="0">
                <a:solidFill>
                  <a:srgbClr val="FF0000"/>
                </a:solidFill>
                <a:latin typeface="Impact"/>
                <a:cs typeface="Impact"/>
              </a:rPr>
              <a:t>Good</a:t>
            </a:r>
            <a:r>
              <a:rPr lang="en-US" dirty="0" smtClean="0">
                <a:solidFill>
                  <a:schemeClr val="bg1">
                    <a:lumMod val="75000"/>
                  </a:schemeClr>
                </a:solidFill>
                <a:latin typeface="Impact"/>
                <a:cs typeface="Impact"/>
              </a:rPr>
              <a:t> CPD in school?</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Good </a:t>
            </a:r>
            <a:r>
              <a:rPr lang="en-US" dirty="0" smtClean="0">
                <a:solidFill>
                  <a:srgbClr val="FF0000"/>
                </a:solidFill>
                <a:latin typeface="Impact"/>
                <a:cs typeface="Impact"/>
              </a:rPr>
              <a:t>CPD</a:t>
            </a:r>
            <a:r>
              <a:rPr lang="en-US" dirty="0" smtClean="0">
                <a:solidFill>
                  <a:schemeClr val="bg1">
                    <a:lumMod val="75000"/>
                  </a:schemeClr>
                </a:solidFill>
                <a:latin typeface="Impact"/>
                <a:cs typeface="Impact"/>
              </a:rPr>
              <a:t> for you?</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Where is the </a:t>
            </a:r>
            <a:r>
              <a:rPr lang="en-US" dirty="0" smtClean="0">
                <a:solidFill>
                  <a:srgbClr val="FF0000"/>
                </a:solidFill>
                <a:latin typeface="Impact"/>
                <a:cs typeface="Impact"/>
              </a:rPr>
              <a:t>evidence</a:t>
            </a:r>
            <a:r>
              <a:rPr lang="en-US" dirty="0" smtClean="0">
                <a:solidFill>
                  <a:schemeClr val="bg1">
                    <a:lumMod val="75000"/>
                  </a:schemeClr>
                </a:solidFill>
                <a:latin typeface="Impact"/>
                <a:cs typeface="Impact"/>
              </a:rPr>
              <a:t>?</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Will this CPD </a:t>
            </a:r>
            <a:r>
              <a:rPr lang="en-US" dirty="0" smtClean="0">
                <a:solidFill>
                  <a:srgbClr val="BFBFBF"/>
                </a:solidFill>
                <a:latin typeface="Impact"/>
                <a:cs typeface="Impact"/>
              </a:rPr>
              <a:t>help my students?</a:t>
            </a:r>
            <a:br>
              <a:rPr lang="en-US" dirty="0" smtClean="0">
                <a:solidFill>
                  <a:srgbClr val="BFBFBF"/>
                </a:solidFill>
                <a:latin typeface="Impact"/>
                <a:cs typeface="Impact"/>
              </a:rPr>
            </a:br>
            <a:r>
              <a:rPr lang="en-US" dirty="0" smtClean="0">
                <a:solidFill>
                  <a:srgbClr val="BFBFBF"/>
                </a:solidFill>
                <a:latin typeface="Impact"/>
                <a:cs typeface="Impact"/>
              </a:rPr>
              <a:t>What follow up support is offered?</a:t>
            </a:r>
            <a:br>
              <a:rPr lang="en-US" dirty="0" smtClean="0">
                <a:solidFill>
                  <a:srgbClr val="BFBFBF"/>
                </a:solidFill>
                <a:latin typeface="Impact"/>
                <a:cs typeface="Impact"/>
              </a:rPr>
            </a:br>
            <a:r>
              <a:rPr lang="en-US" sz="4200" dirty="0" smtClean="0">
                <a:solidFill>
                  <a:srgbClr val="BFBFBF"/>
                </a:solidFill>
                <a:latin typeface="Impact"/>
                <a:cs typeface="Impact"/>
              </a:rPr>
              <a:t>Evaluate the impact on classroom practice?</a:t>
            </a:r>
            <a:endParaRPr lang="en-US" sz="4200" dirty="0">
              <a:solidFill>
                <a:srgbClr val="BFBFBF"/>
              </a:solidFill>
              <a:latin typeface="Impact"/>
              <a:cs typeface="Impact"/>
            </a:endParaRPr>
          </a:p>
        </p:txBody>
      </p:sp>
    </p:spTree>
    <p:extLst>
      <p:ext uri="{BB962C8B-B14F-4D97-AF65-F5344CB8AC3E}">
        <p14:creationId xmlns:p14="http://schemas.microsoft.com/office/powerpoint/2010/main" val="26922828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157814" y="89141"/>
            <a:ext cx="8936012" cy="753133"/>
          </a:xfrm>
        </p:spPr>
        <p:txBody>
          <a:bodyPr>
            <a:normAutofit fontScale="90000"/>
          </a:bodyPr>
          <a:lstStyle/>
          <a:p>
            <a:pPr algn="l"/>
            <a:r>
              <a:rPr lang="en-US" dirty="0" smtClean="0">
                <a:solidFill>
                  <a:schemeClr val="bg1">
                    <a:lumMod val="75000"/>
                  </a:schemeClr>
                </a:solidFill>
                <a:latin typeface="Impact"/>
                <a:cs typeface="Impact"/>
              </a:rPr>
              <a:t/>
            </a:r>
            <a:br>
              <a:rPr lang="en-US" dirty="0" smtClean="0">
                <a:solidFill>
                  <a:schemeClr val="bg1">
                    <a:lumMod val="75000"/>
                  </a:schemeClr>
                </a:solidFill>
                <a:latin typeface="Impact"/>
                <a:cs typeface="Impact"/>
              </a:rPr>
            </a:br>
            <a:r>
              <a:rPr lang="en-US" dirty="0">
                <a:solidFill>
                  <a:schemeClr val="bg1">
                    <a:lumMod val="75000"/>
                  </a:schemeClr>
                </a:solidFill>
                <a:latin typeface="Impact"/>
                <a:cs typeface="Impact"/>
              </a:rPr>
              <a:t/>
            </a:r>
            <a:br>
              <a:rPr lang="en-US" dirty="0">
                <a:solidFill>
                  <a:schemeClr val="bg1">
                    <a:lumMod val="75000"/>
                  </a:schemeClr>
                </a:solidFill>
                <a:latin typeface="Impact"/>
                <a:cs typeface="Impact"/>
              </a:rPr>
            </a:br>
            <a:r>
              <a:rPr lang="en-US" dirty="0" smtClean="0">
                <a:solidFill>
                  <a:schemeClr val="bg1">
                    <a:lumMod val="75000"/>
                  </a:schemeClr>
                </a:solidFill>
                <a:latin typeface="Impact"/>
                <a:cs typeface="Impact"/>
              </a:rPr>
              <a:t/>
            </a:r>
            <a:br>
              <a:rPr lang="en-US" dirty="0" smtClean="0">
                <a:solidFill>
                  <a:schemeClr val="bg1">
                    <a:lumMod val="75000"/>
                  </a:schemeClr>
                </a:solidFill>
                <a:latin typeface="Impact"/>
                <a:cs typeface="Impact"/>
              </a:rPr>
            </a:br>
            <a:r>
              <a:rPr lang="en-US" dirty="0">
                <a:solidFill>
                  <a:schemeClr val="bg1">
                    <a:lumMod val="75000"/>
                  </a:schemeClr>
                </a:solidFill>
                <a:latin typeface="Impact"/>
                <a:cs typeface="Impact"/>
              </a:rPr>
              <a:t/>
            </a:r>
            <a:br>
              <a:rPr lang="en-US" dirty="0">
                <a:solidFill>
                  <a:schemeClr val="bg1">
                    <a:lumMod val="75000"/>
                  </a:schemeClr>
                </a:solidFill>
                <a:latin typeface="Impact"/>
                <a:cs typeface="Impact"/>
              </a:rPr>
            </a:br>
            <a:r>
              <a:rPr lang="en-US" dirty="0" smtClean="0">
                <a:solidFill>
                  <a:schemeClr val="bg1">
                    <a:lumMod val="75000"/>
                  </a:schemeClr>
                </a:solidFill>
                <a:latin typeface="Impact"/>
                <a:cs typeface="Impact"/>
              </a:rPr>
              <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CPD agenda</a:t>
            </a:r>
            <a:br>
              <a:rPr lang="en-US" dirty="0" smtClean="0">
                <a:solidFill>
                  <a:schemeClr val="bg1">
                    <a:lumMod val="75000"/>
                  </a:schemeClr>
                </a:solidFill>
                <a:latin typeface="Impact"/>
                <a:cs typeface="Impact"/>
              </a:rPr>
            </a:br>
            <a:r>
              <a:rPr lang="en-US" dirty="0" smtClean="0">
                <a:solidFill>
                  <a:srgbClr val="FF0000"/>
                </a:solidFill>
                <a:latin typeface="Impact"/>
                <a:cs typeface="Impact"/>
              </a:rPr>
              <a:t>Good</a:t>
            </a:r>
            <a:r>
              <a:rPr lang="en-US" dirty="0" smtClean="0">
                <a:solidFill>
                  <a:schemeClr val="bg1">
                    <a:lumMod val="75000"/>
                  </a:schemeClr>
                </a:solidFill>
                <a:latin typeface="Impact"/>
                <a:cs typeface="Impact"/>
              </a:rPr>
              <a:t> CPD in school?</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Good </a:t>
            </a:r>
            <a:r>
              <a:rPr lang="en-US" dirty="0" smtClean="0">
                <a:solidFill>
                  <a:srgbClr val="FF0000"/>
                </a:solidFill>
                <a:latin typeface="Impact"/>
                <a:cs typeface="Impact"/>
              </a:rPr>
              <a:t>CPD</a:t>
            </a:r>
            <a:r>
              <a:rPr lang="en-US" dirty="0" smtClean="0">
                <a:solidFill>
                  <a:schemeClr val="bg1">
                    <a:lumMod val="75000"/>
                  </a:schemeClr>
                </a:solidFill>
                <a:latin typeface="Impact"/>
                <a:cs typeface="Impact"/>
              </a:rPr>
              <a:t> for you?</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Where is the </a:t>
            </a:r>
            <a:r>
              <a:rPr lang="en-US" dirty="0" smtClean="0">
                <a:solidFill>
                  <a:srgbClr val="FF0000"/>
                </a:solidFill>
                <a:latin typeface="Impact"/>
                <a:cs typeface="Impact"/>
              </a:rPr>
              <a:t>evidence</a:t>
            </a:r>
            <a:r>
              <a:rPr lang="en-US" dirty="0" smtClean="0">
                <a:solidFill>
                  <a:schemeClr val="bg1">
                    <a:lumMod val="75000"/>
                  </a:schemeClr>
                </a:solidFill>
                <a:latin typeface="Impact"/>
                <a:cs typeface="Impact"/>
              </a:rPr>
              <a:t>?</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Will this CPD </a:t>
            </a:r>
            <a:r>
              <a:rPr lang="en-US" dirty="0" smtClean="0">
                <a:solidFill>
                  <a:srgbClr val="FF0000"/>
                </a:solidFill>
                <a:latin typeface="Impact"/>
                <a:cs typeface="Impact"/>
              </a:rPr>
              <a:t>help</a:t>
            </a:r>
            <a:r>
              <a:rPr lang="en-US" dirty="0" smtClean="0">
                <a:solidFill>
                  <a:schemeClr val="bg1">
                    <a:lumMod val="75000"/>
                  </a:schemeClr>
                </a:solidFill>
                <a:latin typeface="Impact"/>
                <a:cs typeface="Impact"/>
              </a:rPr>
              <a:t> my </a:t>
            </a:r>
            <a:r>
              <a:rPr lang="en-US" dirty="0" smtClean="0">
                <a:solidFill>
                  <a:srgbClr val="BFBFBF"/>
                </a:solidFill>
                <a:latin typeface="Impact"/>
                <a:cs typeface="Impact"/>
              </a:rPr>
              <a:t>students?</a:t>
            </a:r>
            <a:br>
              <a:rPr lang="en-US" dirty="0" smtClean="0">
                <a:solidFill>
                  <a:srgbClr val="BFBFBF"/>
                </a:solidFill>
                <a:latin typeface="Impact"/>
                <a:cs typeface="Impact"/>
              </a:rPr>
            </a:br>
            <a:r>
              <a:rPr lang="en-US" dirty="0" smtClean="0">
                <a:solidFill>
                  <a:srgbClr val="BFBFBF"/>
                </a:solidFill>
                <a:latin typeface="Impact"/>
                <a:cs typeface="Impact"/>
              </a:rPr>
              <a:t>What follow up support is offered?</a:t>
            </a:r>
            <a:br>
              <a:rPr lang="en-US" dirty="0" smtClean="0">
                <a:solidFill>
                  <a:srgbClr val="BFBFBF"/>
                </a:solidFill>
                <a:latin typeface="Impact"/>
                <a:cs typeface="Impact"/>
              </a:rPr>
            </a:br>
            <a:r>
              <a:rPr lang="en-US" sz="4200" dirty="0" smtClean="0">
                <a:solidFill>
                  <a:srgbClr val="BFBFBF"/>
                </a:solidFill>
                <a:latin typeface="Impact"/>
                <a:cs typeface="Impact"/>
              </a:rPr>
              <a:t>Evaluate the impact on classroom practice</a:t>
            </a:r>
            <a:r>
              <a:rPr lang="en-US" sz="4200" dirty="0" smtClean="0">
                <a:solidFill>
                  <a:schemeClr val="bg1">
                    <a:lumMod val="75000"/>
                  </a:schemeClr>
                </a:solidFill>
                <a:latin typeface="Impact"/>
                <a:cs typeface="Impact"/>
              </a:rPr>
              <a:t>?</a:t>
            </a:r>
            <a:endParaRPr lang="en-US" sz="4200" dirty="0">
              <a:solidFill>
                <a:schemeClr val="bg1">
                  <a:lumMod val="75000"/>
                </a:schemeClr>
              </a:solidFill>
              <a:latin typeface="Impact"/>
              <a:cs typeface="Impact"/>
            </a:endParaRPr>
          </a:p>
        </p:txBody>
      </p:sp>
    </p:spTree>
    <p:extLst>
      <p:ext uri="{BB962C8B-B14F-4D97-AF65-F5344CB8AC3E}">
        <p14:creationId xmlns:p14="http://schemas.microsoft.com/office/powerpoint/2010/main" val="26922828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157814" y="89141"/>
            <a:ext cx="8936012" cy="753133"/>
          </a:xfrm>
        </p:spPr>
        <p:txBody>
          <a:bodyPr>
            <a:normAutofit fontScale="90000"/>
          </a:bodyPr>
          <a:lstStyle/>
          <a:p>
            <a:pPr algn="l"/>
            <a:r>
              <a:rPr lang="en-US" dirty="0" smtClean="0">
                <a:solidFill>
                  <a:schemeClr val="bg1">
                    <a:lumMod val="75000"/>
                  </a:schemeClr>
                </a:solidFill>
                <a:latin typeface="Impact"/>
                <a:cs typeface="Impact"/>
              </a:rPr>
              <a:t/>
            </a:r>
            <a:br>
              <a:rPr lang="en-US" dirty="0" smtClean="0">
                <a:solidFill>
                  <a:schemeClr val="bg1">
                    <a:lumMod val="75000"/>
                  </a:schemeClr>
                </a:solidFill>
                <a:latin typeface="Impact"/>
                <a:cs typeface="Impact"/>
              </a:rPr>
            </a:br>
            <a:r>
              <a:rPr lang="en-US" dirty="0">
                <a:solidFill>
                  <a:schemeClr val="bg1">
                    <a:lumMod val="75000"/>
                  </a:schemeClr>
                </a:solidFill>
                <a:latin typeface="Impact"/>
                <a:cs typeface="Impact"/>
              </a:rPr>
              <a:t/>
            </a:r>
            <a:br>
              <a:rPr lang="en-US" dirty="0">
                <a:solidFill>
                  <a:schemeClr val="bg1">
                    <a:lumMod val="75000"/>
                  </a:schemeClr>
                </a:solidFill>
                <a:latin typeface="Impact"/>
                <a:cs typeface="Impact"/>
              </a:rPr>
            </a:br>
            <a:r>
              <a:rPr lang="en-US" dirty="0" smtClean="0">
                <a:solidFill>
                  <a:schemeClr val="bg1">
                    <a:lumMod val="75000"/>
                  </a:schemeClr>
                </a:solidFill>
                <a:latin typeface="Impact"/>
                <a:cs typeface="Impact"/>
              </a:rPr>
              <a:t/>
            </a:r>
            <a:br>
              <a:rPr lang="en-US" dirty="0" smtClean="0">
                <a:solidFill>
                  <a:schemeClr val="bg1">
                    <a:lumMod val="75000"/>
                  </a:schemeClr>
                </a:solidFill>
                <a:latin typeface="Impact"/>
                <a:cs typeface="Impact"/>
              </a:rPr>
            </a:br>
            <a:r>
              <a:rPr lang="en-US" dirty="0">
                <a:solidFill>
                  <a:schemeClr val="bg1">
                    <a:lumMod val="75000"/>
                  </a:schemeClr>
                </a:solidFill>
                <a:latin typeface="Impact"/>
                <a:cs typeface="Impact"/>
              </a:rPr>
              <a:t/>
            </a:r>
            <a:br>
              <a:rPr lang="en-US" dirty="0">
                <a:solidFill>
                  <a:schemeClr val="bg1">
                    <a:lumMod val="75000"/>
                  </a:schemeClr>
                </a:solidFill>
                <a:latin typeface="Impact"/>
                <a:cs typeface="Impact"/>
              </a:rPr>
            </a:br>
            <a:r>
              <a:rPr lang="en-US" dirty="0" smtClean="0">
                <a:solidFill>
                  <a:schemeClr val="bg1">
                    <a:lumMod val="75000"/>
                  </a:schemeClr>
                </a:solidFill>
                <a:latin typeface="Impact"/>
                <a:cs typeface="Impact"/>
              </a:rPr>
              <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CPD agenda</a:t>
            </a:r>
            <a:br>
              <a:rPr lang="en-US" dirty="0" smtClean="0">
                <a:solidFill>
                  <a:schemeClr val="bg1">
                    <a:lumMod val="75000"/>
                  </a:schemeClr>
                </a:solidFill>
                <a:latin typeface="Impact"/>
                <a:cs typeface="Impact"/>
              </a:rPr>
            </a:br>
            <a:r>
              <a:rPr lang="en-US" dirty="0" smtClean="0">
                <a:solidFill>
                  <a:srgbClr val="FF0000"/>
                </a:solidFill>
                <a:latin typeface="Impact"/>
                <a:cs typeface="Impact"/>
              </a:rPr>
              <a:t>Good</a:t>
            </a:r>
            <a:r>
              <a:rPr lang="en-US" dirty="0" smtClean="0">
                <a:solidFill>
                  <a:schemeClr val="bg1">
                    <a:lumMod val="75000"/>
                  </a:schemeClr>
                </a:solidFill>
                <a:latin typeface="Impact"/>
                <a:cs typeface="Impact"/>
              </a:rPr>
              <a:t> CPD in school?</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Good </a:t>
            </a:r>
            <a:r>
              <a:rPr lang="en-US" dirty="0" smtClean="0">
                <a:solidFill>
                  <a:srgbClr val="FF0000"/>
                </a:solidFill>
                <a:latin typeface="Impact"/>
                <a:cs typeface="Impact"/>
              </a:rPr>
              <a:t>CPD</a:t>
            </a:r>
            <a:r>
              <a:rPr lang="en-US" dirty="0" smtClean="0">
                <a:solidFill>
                  <a:schemeClr val="bg1">
                    <a:lumMod val="75000"/>
                  </a:schemeClr>
                </a:solidFill>
                <a:latin typeface="Impact"/>
                <a:cs typeface="Impact"/>
              </a:rPr>
              <a:t> for you?</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Where is the </a:t>
            </a:r>
            <a:r>
              <a:rPr lang="en-US" dirty="0" smtClean="0">
                <a:solidFill>
                  <a:srgbClr val="FF0000"/>
                </a:solidFill>
                <a:latin typeface="Impact"/>
                <a:cs typeface="Impact"/>
              </a:rPr>
              <a:t>evidence</a:t>
            </a:r>
            <a:r>
              <a:rPr lang="en-US" dirty="0" smtClean="0">
                <a:solidFill>
                  <a:schemeClr val="bg1">
                    <a:lumMod val="75000"/>
                  </a:schemeClr>
                </a:solidFill>
                <a:latin typeface="Impact"/>
                <a:cs typeface="Impact"/>
              </a:rPr>
              <a:t>?</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Will this CPD </a:t>
            </a:r>
            <a:r>
              <a:rPr lang="en-US" dirty="0" smtClean="0">
                <a:solidFill>
                  <a:srgbClr val="FF0000"/>
                </a:solidFill>
                <a:latin typeface="Impact"/>
                <a:cs typeface="Impact"/>
              </a:rPr>
              <a:t>help</a:t>
            </a:r>
            <a:r>
              <a:rPr lang="en-US" dirty="0" smtClean="0">
                <a:solidFill>
                  <a:schemeClr val="bg1">
                    <a:lumMod val="75000"/>
                  </a:schemeClr>
                </a:solidFill>
                <a:latin typeface="Impact"/>
                <a:cs typeface="Impact"/>
              </a:rPr>
              <a:t> my </a:t>
            </a:r>
            <a:r>
              <a:rPr lang="en-US" dirty="0" smtClean="0">
                <a:solidFill>
                  <a:srgbClr val="FF0000"/>
                </a:solidFill>
                <a:latin typeface="Impact"/>
                <a:cs typeface="Impact"/>
              </a:rPr>
              <a:t>students</a:t>
            </a:r>
            <a:r>
              <a:rPr lang="en-US" dirty="0" smtClean="0">
                <a:solidFill>
                  <a:schemeClr val="bg1">
                    <a:lumMod val="75000"/>
                  </a:schemeClr>
                </a:solidFill>
                <a:latin typeface="Impact"/>
                <a:cs typeface="Impact"/>
              </a:rPr>
              <a:t>?</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What follow up </a:t>
            </a:r>
            <a:r>
              <a:rPr lang="en-US" dirty="0" smtClean="0">
                <a:solidFill>
                  <a:srgbClr val="BFBFBF"/>
                </a:solidFill>
                <a:latin typeface="Impact"/>
                <a:cs typeface="Impact"/>
              </a:rPr>
              <a:t>support is offered?</a:t>
            </a:r>
            <a:br>
              <a:rPr lang="en-US" dirty="0" smtClean="0">
                <a:solidFill>
                  <a:srgbClr val="BFBFBF"/>
                </a:solidFill>
                <a:latin typeface="Impact"/>
                <a:cs typeface="Impact"/>
              </a:rPr>
            </a:br>
            <a:r>
              <a:rPr lang="en-US" sz="4200" dirty="0" smtClean="0">
                <a:solidFill>
                  <a:srgbClr val="BFBFBF"/>
                </a:solidFill>
                <a:latin typeface="Impact"/>
                <a:cs typeface="Impact"/>
              </a:rPr>
              <a:t>Evaluate the impact on classroom practice?</a:t>
            </a:r>
            <a:endParaRPr lang="en-US" sz="4200" dirty="0">
              <a:solidFill>
                <a:srgbClr val="BFBFBF"/>
              </a:solidFill>
              <a:latin typeface="Impact"/>
              <a:cs typeface="Impact"/>
            </a:endParaRPr>
          </a:p>
        </p:txBody>
      </p:sp>
    </p:spTree>
    <p:extLst>
      <p:ext uri="{BB962C8B-B14F-4D97-AF65-F5344CB8AC3E}">
        <p14:creationId xmlns:p14="http://schemas.microsoft.com/office/powerpoint/2010/main" val="26922828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ctrTitle"/>
          </p:nvPr>
        </p:nvSpPr>
        <p:spPr>
          <a:xfrm>
            <a:off x="96838" y="514350"/>
            <a:ext cx="8804275" cy="752475"/>
          </a:xfrm>
        </p:spPr>
        <p:txBody>
          <a:bodyPr>
            <a:normAutofit fontScale="90000"/>
          </a:bodyPr>
          <a:lstStyle/>
          <a:p>
            <a:pPr algn="l" eaLnBrk="1" hangingPunct="1"/>
            <a:r>
              <a:rPr lang="en-US" altLang="en-US" sz="5000" b="1" smtClean="0">
                <a:latin typeface="Century Gothic" panose="020B0502020202020204" pitchFamily="34" charset="0"/>
              </a:rPr>
              <a:t>Start slide</a:t>
            </a:r>
            <a:br>
              <a:rPr lang="en-US" altLang="en-US" sz="5000" b="1" smtClean="0">
                <a:latin typeface="Century Gothic" panose="020B0502020202020204" pitchFamily="34" charset="0"/>
              </a:rPr>
            </a:br>
            <a:r>
              <a:rPr lang="en-US" altLang="en-US" sz="1500" b="1" smtClean="0">
                <a:solidFill>
                  <a:srgbClr val="FF0000"/>
                </a:solidFill>
                <a:latin typeface="Century Gothic" panose="020B0502020202020204" pitchFamily="34" charset="0"/>
              </a:rPr>
              <a:t>See notes</a:t>
            </a:r>
          </a:p>
        </p:txBody>
      </p:sp>
    </p:spTree>
    <p:extLst>
      <p:ext uri="{BB962C8B-B14F-4D97-AF65-F5344CB8AC3E}">
        <p14:creationId xmlns:p14="http://schemas.microsoft.com/office/powerpoint/2010/main" val="36630961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157814" y="89141"/>
            <a:ext cx="8936012" cy="753133"/>
          </a:xfrm>
        </p:spPr>
        <p:txBody>
          <a:bodyPr>
            <a:normAutofit fontScale="90000"/>
          </a:bodyPr>
          <a:lstStyle/>
          <a:p>
            <a:pPr algn="l"/>
            <a:r>
              <a:rPr lang="en-US" dirty="0" smtClean="0">
                <a:solidFill>
                  <a:schemeClr val="bg1">
                    <a:lumMod val="75000"/>
                  </a:schemeClr>
                </a:solidFill>
                <a:latin typeface="Impact"/>
                <a:cs typeface="Impact"/>
              </a:rPr>
              <a:t/>
            </a:r>
            <a:br>
              <a:rPr lang="en-US" dirty="0" smtClean="0">
                <a:solidFill>
                  <a:schemeClr val="bg1">
                    <a:lumMod val="75000"/>
                  </a:schemeClr>
                </a:solidFill>
                <a:latin typeface="Impact"/>
                <a:cs typeface="Impact"/>
              </a:rPr>
            </a:br>
            <a:r>
              <a:rPr lang="en-US" dirty="0">
                <a:solidFill>
                  <a:schemeClr val="bg1">
                    <a:lumMod val="75000"/>
                  </a:schemeClr>
                </a:solidFill>
                <a:latin typeface="Impact"/>
                <a:cs typeface="Impact"/>
              </a:rPr>
              <a:t/>
            </a:r>
            <a:br>
              <a:rPr lang="en-US" dirty="0">
                <a:solidFill>
                  <a:schemeClr val="bg1">
                    <a:lumMod val="75000"/>
                  </a:schemeClr>
                </a:solidFill>
                <a:latin typeface="Impact"/>
                <a:cs typeface="Impact"/>
              </a:rPr>
            </a:br>
            <a:r>
              <a:rPr lang="en-US" dirty="0" smtClean="0">
                <a:solidFill>
                  <a:schemeClr val="bg1">
                    <a:lumMod val="75000"/>
                  </a:schemeClr>
                </a:solidFill>
                <a:latin typeface="Impact"/>
                <a:cs typeface="Impact"/>
              </a:rPr>
              <a:t/>
            </a:r>
            <a:br>
              <a:rPr lang="en-US" dirty="0" smtClean="0">
                <a:solidFill>
                  <a:schemeClr val="bg1">
                    <a:lumMod val="75000"/>
                  </a:schemeClr>
                </a:solidFill>
                <a:latin typeface="Impact"/>
                <a:cs typeface="Impact"/>
              </a:rPr>
            </a:br>
            <a:r>
              <a:rPr lang="en-US" dirty="0">
                <a:solidFill>
                  <a:schemeClr val="bg1">
                    <a:lumMod val="75000"/>
                  </a:schemeClr>
                </a:solidFill>
                <a:latin typeface="Impact"/>
                <a:cs typeface="Impact"/>
              </a:rPr>
              <a:t/>
            </a:r>
            <a:br>
              <a:rPr lang="en-US" dirty="0">
                <a:solidFill>
                  <a:schemeClr val="bg1">
                    <a:lumMod val="75000"/>
                  </a:schemeClr>
                </a:solidFill>
                <a:latin typeface="Impact"/>
                <a:cs typeface="Impact"/>
              </a:rPr>
            </a:br>
            <a:r>
              <a:rPr lang="en-US" dirty="0" smtClean="0">
                <a:solidFill>
                  <a:schemeClr val="bg1">
                    <a:lumMod val="75000"/>
                  </a:schemeClr>
                </a:solidFill>
                <a:latin typeface="Impact"/>
                <a:cs typeface="Impact"/>
              </a:rPr>
              <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CPD agenda</a:t>
            </a:r>
            <a:br>
              <a:rPr lang="en-US" dirty="0" smtClean="0">
                <a:solidFill>
                  <a:schemeClr val="bg1">
                    <a:lumMod val="75000"/>
                  </a:schemeClr>
                </a:solidFill>
                <a:latin typeface="Impact"/>
                <a:cs typeface="Impact"/>
              </a:rPr>
            </a:br>
            <a:r>
              <a:rPr lang="en-US" dirty="0" smtClean="0">
                <a:solidFill>
                  <a:srgbClr val="FF0000"/>
                </a:solidFill>
                <a:latin typeface="Impact"/>
                <a:cs typeface="Impact"/>
              </a:rPr>
              <a:t>Good</a:t>
            </a:r>
            <a:r>
              <a:rPr lang="en-US" dirty="0" smtClean="0">
                <a:solidFill>
                  <a:schemeClr val="bg1">
                    <a:lumMod val="75000"/>
                  </a:schemeClr>
                </a:solidFill>
                <a:latin typeface="Impact"/>
                <a:cs typeface="Impact"/>
              </a:rPr>
              <a:t> CPD in school?</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Good </a:t>
            </a:r>
            <a:r>
              <a:rPr lang="en-US" dirty="0" smtClean="0">
                <a:solidFill>
                  <a:srgbClr val="FF0000"/>
                </a:solidFill>
                <a:latin typeface="Impact"/>
                <a:cs typeface="Impact"/>
              </a:rPr>
              <a:t>CPD</a:t>
            </a:r>
            <a:r>
              <a:rPr lang="en-US" dirty="0" smtClean="0">
                <a:solidFill>
                  <a:schemeClr val="bg1">
                    <a:lumMod val="75000"/>
                  </a:schemeClr>
                </a:solidFill>
                <a:latin typeface="Impact"/>
                <a:cs typeface="Impact"/>
              </a:rPr>
              <a:t> for you?</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Where is the </a:t>
            </a:r>
            <a:r>
              <a:rPr lang="en-US" dirty="0" smtClean="0">
                <a:solidFill>
                  <a:srgbClr val="FF0000"/>
                </a:solidFill>
                <a:latin typeface="Impact"/>
                <a:cs typeface="Impact"/>
              </a:rPr>
              <a:t>evidence</a:t>
            </a:r>
            <a:r>
              <a:rPr lang="en-US" dirty="0" smtClean="0">
                <a:solidFill>
                  <a:schemeClr val="bg1">
                    <a:lumMod val="75000"/>
                  </a:schemeClr>
                </a:solidFill>
                <a:latin typeface="Impact"/>
                <a:cs typeface="Impact"/>
              </a:rPr>
              <a:t>?</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Will this CPD </a:t>
            </a:r>
            <a:r>
              <a:rPr lang="en-US" dirty="0" smtClean="0">
                <a:solidFill>
                  <a:srgbClr val="FF0000"/>
                </a:solidFill>
                <a:latin typeface="Impact"/>
                <a:cs typeface="Impact"/>
              </a:rPr>
              <a:t>help</a:t>
            </a:r>
            <a:r>
              <a:rPr lang="en-US" dirty="0" smtClean="0">
                <a:solidFill>
                  <a:schemeClr val="bg1">
                    <a:lumMod val="75000"/>
                  </a:schemeClr>
                </a:solidFill>
                <a:latin typeface="Impact"/>
                <a:cs typeface="Impact"/>
              </a:rPr>
              <a:t> my </a:t>
            </a:r>
            <a:r>
              <a:rPr lang="en-US" dirty="0" smtClean="0">
                <a:solidFill>
                  <a:srgbClr val="FF0000"/>
                </a:solidFill>
                <a:latin typeface="Impact"/>
                <a:cs typeface="Impact"/>
              </a:rPr>
              <a:t>students</a:t>
            </a:r>
            <a:r>
              <a:rPr lang="en-US" dirty="0" smtClean="0">
                <a:solidFill>
                  <a:schemeClr val="bg1">
                    <a:lumMod val="75000"/>
                  </a:schemeClr>
                </a:solidFill>
                <a:latin typeface="Impact"/>
                <a:cs typeface="Impact"/>
              </a:rPr>
              <a:t>?</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What follow up </a:t>
            </a:r>
            <a:r>
              <a:rPr lang="en-US" dirty="0" smtClean="0">
                <a:solidFill>
                  <a:srgbClr val="FF0000"/>
                </a:solidFill>
                <a:latin typeface="Impact"/>
                <a:cs typeface="Impact"/>
              </a:rPr>
              <a:t>support</a:t>
            </a:r>
            <a:r>
              <a:rPr lang="en-US" dirty="0" smtClean="0">
                <a:solidFill>
                  <a:schemeClr val="bg1">
                    <a:lumMod val="75000"/>
                  </a:schemeClr>
                </a:solidFill>
                <a:latin typeface="Impact"/>
                <a:cs typeface="Impact"/>
              </a:rPr>
              <a:t> is offered?</a:t>
            </a:r>
            <a:br>
              <a:rPr lang="en-US" dirty="0" smtClean="0">
                <a:solidFill>
                  <a:schemeClr val="bg1">
                    <a:lumMod val="75000"/>
                  </a:schemeClr>
                </a:solidFill>
                <a:latin typeface="Impact"/>
                <a:cs typeface="Impact"/>
              </a:rPr>
            </a:br>
            <a:r>
              <a:rPr lang="en-US" sz="4200" dirty="0" smtClean="0">
                <a:solidFill>
                  <a:schemeClr val="bg1">
                    <a:lumMod val="75000"/>
                  </a:schemeClr>
                </a:solidFill>
                <a:latin typeface="Impact"/>
                <a:cs typeface="Impact"/>
              </a:rPr>
              <a:t>Evaluate the impact on </a:t>
            </a:r>
            <a:r>
              <a:rPr lang="en-US" sz="4200" dirty="0" smtClean="0">
                <a:solidFill>
                  <a:srgbClr val="BFBFBF"/>
                </a:solidFill>
                <a:latin typeface="Impact"/>
                <a:cs typeface="Impact"/>
              </a:rPr>
              <a:t>classroom practice?</a:t>
            </a:r>
            <a:endParaRPr lang="en-US" sz="4200" dirty="0">
              <a:solidFill>
                <a:srgbClr val="BFBFBF"/>
              </a:solidFill>
              <a:latin typeface="Impact"/>
              <a:cs typeface="Impact"/>
            </a:endParaRPr>
          </a:p>
        </p:txBody>
      </p:sp>
    </p:spTree>
    <p:extLst>
      <p:ext uri="{BB962C8B-B14F-4D97-AF65-F5344CB8AC3E}">
        <p14:creationId xmlns:p14="http://schemas.microsoft.com/office/powerpoint/2010/main" val="26922828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157814" y="89141"/>
            <a:ext cx="8936012" cy="753133"/>
          </a:xfrm>
        </p:spPr>
        <p:txBody>
          <a:bodyPr>
            <a:normAutofit fontScale="90000"/>
          </a:bodyPr>
          <a:lstStyle/>
          <a:p>
            <a:pPr algn="l"/>
            <a:r>
              <a:rPr lang="en-US" dirty="0" smtClean="0">
                <a:solidFill>
                  <a:schemeClr val="bg1">
                    <a:lumMod val="75000"/>
                  </a:schemeClr>
                </a:solidFill>
                <a:latin typeface="Impact"/>
                <a:cs typeface="Impact"/>
              </a:rPr>
              <a:t/>
            </a:r>
            <a:br>
              <a:rPr lang="en-US" dirty="0" smtClean="0">
                <a:solidFill>
                  <a:schemeClr val="bg1">
                    <a:lumMod val="75000"/>
                  </a:schemeClr>
                </a:solidFill>
                <a:latin typeface="Impact"/>
                <a:cs typeface="Impact"/>
              </a:rPr>
            </a:br>
            <a:r>
              <a:rPr lang="en-US" dirty="0">
                <a:solidFill>
                  <a:schemeClr val="bg1">
                    <a:lumMod val="75000"/>
                  </a:schemeClr>
                </a:solidFill>
                <a:latin typeface="Impact"/>
                <a:cs typeface="Impact"/>
              </a:rPr>
              <a:t/>
            </a:r>
            <a:br>
              <a:rPr lang="en-US" dirty="0">
                <a:solidFill>
                  <a:schemeClr val="bg1">
                    <a:lumMod val="75000"/>
                  </a:schemeClr>
                </a:solidFill>
                <a:latin typeface="Impact"/>
                <a:cs typeface="Impact"/>
              </a:rPr>
            </a:br>
            <a:r>
              <a:rPr lang="en-US" dirty="0" smtClean="0">
                <a:solidFill>
                  <a:schemeClr val="bg1">
                    <a:lumMod val="75000"/>
                  </a:schemeClr>
                </a:solidFill>
                <a:latin typeface="Impact"/>
                <a:cs typeface="Impact"/>
              </a:rPr>
              <a:t/>
            </a:r>
            <a:br>
              <a:rPr lang="en-US" dirty="0" smtClean="0">
                <a:solidFill>
                  <a:schemeClr val="bg1">
                    <a:lumMod val="75000"/>
                  </a:schemeClr>
                </a:solidFill>
                <a:latin typeface="Impact"/>
                <a:cs typeface="Impact"/>
              </a:rPr>
            </a:br>
            <a:r>
              <a:rPr lang="en-US" dirty="0">
                <a:solidFill>
                  <a:schemeClr val="bg1">
                    <a:lumMod val="75000"/>
                  </a:schemeClr>
                </a:solidFill>
                <a:latin typeface="Impact"/>
                <a:cs typeface="Impact"/>
              </a:rPr>
              <a:t/>
            </a:r>
            <a:br>
              <a:rPr lang="en-US" dirty="0">
                <a:solidFill>
                  <a:schemeClr val="bg1">
                    <a:lumMod val="75000"/>
                  </a:schemeClr>
                </a:solidFill>
                <a:latin typeface="Impact"/>
                <a:cs typeface="Impact"/>
              </a:rPr>
            </a:br>
            <a:r>
              <a:rPr lang="en-US" dirty="0" smtClean="0">
                <a:solidFill>
                  <a:schemeClr val="bg1">
                    <a:lumMod val="75000"/>
                  </a:schemeClr>
                </a:solidFill>
                <a:latin typeface="Impact"/>
                <a:cs typeface="Impact"/>
              </a:rPr>
              <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CPD agenda</a:t>
            </a:r>
            <a:br>
              <a:rPr lang="en-US" dirty="0" smtClean="0">
                <a:solidFill>
                  <a:schemeClr val="bg1">
                    <a:lumMod val="75000"/>
                  </a:schemeClr>
                </a:solidFill>
                <a:latin typeface="Impact"/>
                <a:cs typeface="Impact"/>
              </a:rPr>
            </a:br>
            <a:r>
              <a:rPr lang="en-US" dirty="0" smtClean="0">
                <a:solidFill>
                  <a:srgbClr val="FF0000"/>
                </a:solidFill>
                <a:latin typeface="Impact"/>
                <a:cs typeface="Impact"/>
              </a:rPr>
              <a:t>Good</a:t>
            </a:r>
            <a:r>
              <a:rPr lang="en-US" dirty="0" smtClean="0">
                <a:solidFill>
                  <a:schemeClr val="bg1">
                    <a:lumMod val="75000"/>
                  </a:schemeClr>
                </a:solidFill>
                <a:latin typeface="Impact"/>
                <a:cs typeface="Impact"/>
              </a:rPr>
              <a:t> CPD in school?</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Good </a:t>
            </a:r>
            <a:r>
              <a:rPr lang="en-US" dirty="0" smtClean="0">
                <a:solidFill>
                  <a:srgbClr val="FF0000"/>
                </a:solidFill>
                <a:latin typeface="Impact"/>
                <a:cs typeface="Impact"/>
              </a:rPr>
              <a:t>CPD</a:t>
            </a:r>
            <a:r>
              <a:rPr lang="en-US" dirty="0" smtClean="0">
                <a:solidFill>
                  <a:schemeClr val="bg1">
                    <a:lumMod val="75000"/>
                  </a:schemeClr>
                </a:solidFill>
                <a:latin typeface="Impact"/>
                <a:cs typeface="Impact"/>
              </a:rPr>
              <a:t> for you?</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Where is the </a:t>
            </a:r>
            <a:r>
              <a:rPr lang="en-US" dirty="0" smtClean="0">
                <a:solidFill>
                  <a:srgbClr val="FF0000"/>
                </a:solidFill>
                <a:latin typeface="Impact"/>
                <a:cs typeface="Impact"/>
              </a:rPr>
              <a:t>evidence</a:t>
            </a:r>
            <a:r>
              <a:rPr lang="en-US" dirty="0" smtClean="0">
                <a:solidFill>
                  <a:schemeClr val="bg1">
                    <a:lumMod val="75000"/>
                  </a:schemeClr>
                </a:solidFill>
                <a:latin typeface="Impact"/>
                <a:cs typeface="Impact"/>
              </a:rPr>
              <a:t>?</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Will this CPD </a:t>
            </a:r>
            <a:r>
              <a:rPr lang="en-US" dirty="0" smtClean="0">
                <a:solidFill>
                  <a:srgbClr val="FF0000"/>
                </a:solidFill>
                <a:latin typeface="Impact"/>
                <a:cs typeface="Impact"/>
              </a:rPr>
              <a:t>help</a:t>
            </a:r>
            <a:r>
              <a:rPr lang="en-US" dirty="0" smtClean="0">
                <a:solidFill>
                  <a:schemeClr val="bg1">
                    <a:lumMod val="75000"/>
                  </a:schemeClr>
                </a:solidFill>
                <a:latin typeface="Impact"/>
                <a:cs typeface="Impact"/>
              </a:rPr>
              <a:t> my </a:t>
            </a:r>
            <a:r>
              <a:rPr lang="en-US" dirty="0" smtClean="0">
                <a:solidFill>
                  <a:srgbClr val="FF0000"/>
                </a:solidFill>
                <a:latin typeface="Impact"/>
                <a:cs typeface="Impact"/>
              </a:rPr>
              <a:t>students</a:t>
            </a:r>
            <a:r>
              <a:rPr lang="en-US" dirty="0" smtClean="0">
                <a:solidFill>
                  <a:schemeClr val="bg1">
                    <a:lumMod val="75000"/>
                  </a:schemeClr>
                </a:solidFill>
                <a:latin typeface="Impact"/>
                <a:cs typeface="Impact"/>
              </a:rPr>
              <a:t>?</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What follow up </a:t>
            </a:r>
            <a:r>
              <a:rPr lang="en-US" dirty="0" smtClean="0">
                <a:solidFill>
                  <a:srgbClr val="FF0000"/>
                </a:solidFill>
                <a:latin typeface="Impact"/>
                <a:cs typeface="Impact"/>
              </a:rPr>
              <a:t>support</a:t>
            </a:r>
            <a:r>
              <a:rPr lang="en-US" dirty="0" smtClean="0">
                <a:solidFill>
                  <a:schemeClr val="bg1">
                    <a:lumMod val="75000"/>
                  </a:schemeClr>
                </a:solidFill>
                <a:latin typeface="Impact"/>
                <a:cs typeface="Impact"/>
              </a:rPr>
              <a:t> is offered?</a:t>
            </a:r>
            <a:br>
              <a:rPr lang="en-US" dirty="0" smtClean="0">
                <a:solidFill>
                  <a:schemeClr val="bg1">
                    <a:lumMod val="75000"/>
                  </a:schemeClr>
                </a:solidFill>
                <a:latin typeface="Impact"/>
                <a:cs typeface="Impact"/>
              </a:rPr>
            </a:br>
            <a:r>
              <a:rPr lang="en-US" sz="4200" dirty="0" smtClean="0">
                <a:solidFill>
                  <a:schemeClr val="bg1">
                    <a:lumMod val="75000"/>
                  </a:schemeClr>
                </a:solidFill>
                <a:latin typeface="Impact"/>
                <a:cs typeface="Impact"/>
              </a:rPr>
              <a:t>Evaluate the impact on </a:t>
            </a:r>
            <a:r>
              <a:rPr lang="en-US" sz="4200" dirty="0" smtClean="0">
                <a:solidFill>
                  <a:srgbClr val="FF0000"/>
                </a:solidFill>
                <a:latin typeface="Impact"/>
                <a:cs typeface="Impact"/>
              </a:rPr>
              <a:t>classroom practice</a:t>
            </a:r>
            <a:r>
              <a:rPr lang="en-US" sz="4200" dirty="0" smtClean="0">
                <a:solidFill>
                  <a:schemeClr val="bg1">
                    <a:lumMod val="75000"/>
                  </a:schemeClr>
                </a:solidFill>
                <a:latin typeface="Impact"/>
                <a:cs typeface="Impact"/>
              </a:rPr>
              <a:t>?</a:t>
            </a:r>
            <a:endParaRPr lang="en-US" sz="4200" dirty="0">
              <a:solidFill>
                <a:schemeClr val="bg1">
                  <a:lumMod val="75000"/>
                </a:schemeClr>
              </a:solidFill>
              <a:latin typeface="Impact"/>
              <a:cs typeface="Impact"/>
            </a:endParaRPr>
          </a:p>
        </p:txBody>
      </p:sp>
    </p:spTree>
    <p:extLst>
      <p:ext uri="{BB962C8B-B14F-4D97-AF65-F5344CB8AC3E}">
        <p14:creationId xmlns:p14="http://schemas.microsoft.com/office/powerpoint/2010/main" val="26922828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309268" y="89141"/>
            <a:ext cx="8784557" cy="753133"/>
          </a:xfrm>
        </p:spPr>
        <p:txBody>
          <a:bodyPr>
            <a:normAutofit fontScale="90000"/>
          </a:bodyPr>
          <a:lstStyle/>
          <a:p>
            <a:pPr algn="l"/>
            <a:r>
              <a:rPr lang="en-US" dirty="0" smtClean="0">
                <a:latin typeface="Impact"/>
                <a:cs typeface="Impact"/>
              </a:rPr>
              <a:t/>
            </a:r>
            <a:br>
              <a:rPr lang="en-US" dirty="0" smtClean="0">
                <a:latin typeface="Impact"/>
                <a:cs typeface="Impact"/>
              </a:rPr>
            </a:br>
            <a:r>
              <a:rPr lang="en-US" dirty="0">
                <a:latin typeface="Impact"/>
                <a:cs typeface="Impact"/>
              </a:rPr>
              <a:t/>
            </a:r>
            <a:br>
              <a:rPr lang="en-US" dirty="0">
                <a:latin typeface="Impact"/>
                <a:cs typeface="Impact"/>
              </a:rPr>
            </a:br>
            <a:r>
              <a:rPr lang="en-US" dirty="0" smtClean="0">
                <a:latin typeface="Impact"/>
                <a:cs typeface="Impact"/>
              </a:rPr>
              <a:t/>
            </a:r>
            <a:br>
              <a:rPr lang="en-US" dirty="0" smtClean="0">
                <a:latin typeface="Impact"/>
                <a:cs typeface="Impact"/>
              </a:rPr>
            </a:br>
            <a:r>
              <a:rPr lang="en-US" dirty="0">
                <a:latin typeface="Impact"/>
                <a:cs typeface="Impact"/>
              </a:rPr>
              <a:t/>
            </a:r>
            <a:br>
              <a:rPr lang="en-US" dirty="0">
                <a:latin typeface="Impact"/>
                <a:cs typeface="Impact"/>
              </a:rPr>
            </a:br>
            <a:r>
              <a:rPr lang="en-US" dirty="0" smtClean="0">
                <a:latin typeface="Impact"/>
                <a:cs typeface="Impact"/>
              </a:rPr>
              <a:t/>
            </a:r>
            <a:br>
              <a:rPr lang="en-US" dirty="0" smtClean="0">
                <a:latin typeface="Impact"/>
                <a:cs typeface="Impact"/>
              </a:rPr>
            </a:br>
            <a:r>
              <a:rPr lang="en-US" dirty="0">
                <a:latin typeface="Impact"/>
                <a:cs typeface="Impact"/>
              </a:rPr>
              <a:t/>
            </a:r>
            <a:br>
              <a:rPr lang="en-US" dirty="0">
                <a:latin typeface="Impact"/>
                <a:cs typeface="Impact"/>
              </a:rPr>
            </a:br>
            <a:r>
              <a:rPr lang="en-US" dirty="0" smtClean="0">
                <a:solidFill>
                  <a:srgbClr val="FF0000"/>
                </a:solidFill>
                <a:latin typeface="Impact"/>
                <a:cs typeface="Impact"/>
              </a:rPr>
              <a:t>Effective</a:t>
            </a:r>
            <a:r>
              <a:rPr lang="en-US" dirty="0" smtClean="0">
                <a:latin typeface="Impact"/>
                <a:cs typeface="Impact"/>
              </a:rPr>
              <a:t> CPD!</a:t>
            </a:r>
            <a:br>
              <a:rPr lang="en-US" dirty="0" smtClean="0">
                <a:latin typeface="Impact"/>
                <a:cs typeface="Impact"/>
              </a:rPr>
            </a:br>
            <a:r>
              <a:rPr lang="en-US" dirty="0">
                <a:latin typeface="Impact"/>
                <a:cs typeface="Impact"/>
              </a:rPr>
              <a:t/>
            </a:r>
            <a:br>
              <a:rPr lang="en-US" dirty="0">
                <a:latin typeface="Impact"/>
                <a:cs typeface="Impact"/>
              </a:rPr>
            </a:br>
            <a:r>
              <a:rPr lang="en-US" sz="3900" dirty="0" smtClean="0">
                <a:latin typeface="Impact"/>
                <a:cs typeface="Impact"/>
              </a:rPr>
              <a:t>1. Shared </a:t>
            </a:r>
            <a:r>
              <a:rPr lang="en-US" sz="3900" dirty="0" smtClean="0">
                <a:solidFill>
                  <a:srgbClr val="FF0000"/>
                </a:solidFill>
                <a:latin typeface="Impact"/>
                <a:cs typeface="Impact"/>
              </a:rPr>
              <a:t>responsibility </a:t>
            </a:r>
            <a:r>
              <a:rPr lang="en-US" sz="3900" b="1" dirty="0" smtClean="0">
                <a:cs typeface="Impact"/>
              </a:rPr>
              <a:t>(CPD/T&amp;L)</a:t>
            </a:r>
            <a:br>
              <a:rPr lang="en-US" sz="3900" b="1" dirty="0" smtClean="0">
                <a:cs typeface="Impact"/>
              </a:rPr>
            </a:br>
            <a:r>
              <a:rPr lang="en-US" sz="3900" dirty="0" smtClean="0">
                <a:latin typeface="Impact"/>
                <a:cs typeface="Impact"/>
              </a:rPr>
              <a:t>2. </a:t>
            </a:r>
            <a:r>
              <a:rPr lang="en-US" sz="3900" dirty="0" smtClean="0">
                <a:solidFill>
                  <a:srgbClr val="FF0000"/>
                </a:solidFill>
                <a:latin typeface="Impact"/>
                <a:cs typeface="Impact"/>
              </a:rPr>
              <a:t>On-going </a:t>
            </a:r>
            <a:r>
              <a:rPr lang="en-US" sz="3900" dirty="0" smtClean="0">
                <a:latin typeface="Impact"/>
                <a:cs typeface="Impact"/>
              </a:rPr>
              <a:t>process</a:t>
            </a:r>
            <a:br>
              <a:rPr lang="en-US" sz="3900" dirty="0" smtClean="0">
                <a:latin typeface="Impact"/>
                <a:cs typeface="Impact"/>
              </a:rPr>
            </a:br>
            <a:r>
              <a:rPr lang="en-US" sz="3900" dirty="0" smtClean="0">
                <a:latin typeface="Impact"/>
                <a:cs typeface="Impact"/>
              </a:rPr>
              <a:t>3. Everyone evaluates the </a:t>
            </a:r>
            <a:r>
              <a:rPr lang="en-US" sz="3900" dirty="0" smtClean="0">
                <a:solidFill>
                  <a:srgbClr val="FF0000"/>
                </a:solidFill>
                <a:latin typeface="Impact"/>
                <a:cs typeface="Impact"/>
              </a:rPr>
              <a:t>impact</a:t>
            </a:r>
            <a:r>
              <a:rPr lang="en-US" sz="3900" dirty="0" smtClean="0">
                <a:latin typeface="Impact"/>
                <a:cs typeface="Impact"/>
              </a:rPr>
              <a:t> on students</a:t>
            </a:r>
            <a:br>
              <a:rPr lang="en-US" sz="3900" dirty="0" smtClean="0">
                <a:latin typeface="Impact"/>
                <a:cs typeface="Impact"/>
              </a:rPr>
            </a:br>
            <a:r>
              <a:rPr lang="en-US" sz="3900" dirty="0" smtClean="0">
                <a:latin typeface="Impact"/>
                <a:cs typeface="Impact"/>
              </a:rPr>
              <a:t>4. </a:t>
            </a:r>
            <a:r>
              <a:rPr lang="en-US" sz="3900" dirty="0" smtClean="0">
                <a:solidFill>
                  <a:srgbClr val="FF0000"/>
                </a:solidFill>
                <a:latin typeface="Impact"/>
                <a:cs typeface="Impact"/>
              </a:rPr>
              <a:t>Support</a:t>
            </a:r>
            <a:r>
              <a:rPr lang="en-US" sz="3900" dirty="0" smtClean="0">
                <a:latin typeface="Impact"/>
                <a:cs typeface="Impact"/>
              </a:rPr>
              <a:t> / Observing each other</a:t>
            </a:r>
            <a:br>
              <a:rPr lang="en-US" sz="3900" dirty="0" smtClean="0">
                <a:latin typeface="Impact"/>
                <a:cs typeface="Impact"/>
              </a:rPr>
            </a:br>
            <a:r>
              <a:rPr lang="en-US" sz="3900" dirty="0" smtClean="0">
                <a:latin typeface="Impact"/>
                <a:cs typeface="Impact"/>
              </a:rPr>
              <a:t>5. Research, innovation, </a:t>
            </a:r>
            <a:r>
              <a:rPr lang="en-US" sz="3900" dirty="0" smtClean="0">
                <a:solidFill>
                  <a:srgbClr val="FF0000"/>
                </a:solidFill>
                <a:latin typeface="Impact"/>
                <a:cs typeface="Impact"/>
              </a:rPr>
              <a:t>evidence</a:t>
            </a:r>
            <a:r>
              <a:rPr lang="en-US" sz="3900" dirty="0" smtClean="0">
                <a:latin typeface="Impact"/>
                <a:cs typeface="Impact"/>
              </a:rPr>
              <a:t>.</a:t>
            </a:r>
            <a:endParaRPr lang="en-US" sz="3900" dirty="0">
              <a:latin typeface="Impact"/>
              <a:cs typeface="Impact"/>
            </a:endParaRPr>
          </a:p>
        </p:txBody>
      </p:sp>
      <p:pic>
        <p:nvPicPr>
          <p:cNvPr id="2" name="Picture 1"/>
          <p:cNvPicPr>
            <a:picLocks noChangeAspect="1"/>
          </p:cNvPicPr>
          <p:nvPr/>
        </p:nvPicPr>
        <p:blipFill>
          <a:blip r:embed="rId2"/>
          <a:stretch>
            <a:fillRect/>
          </a:stretch>
        </p:blipFill>
        <p:spPr>
          <a:xfrm>
            <a:off x="7113187" y="4357734"/>
            <a:ext cx="1875199" cy="2500265"/>
          </a:xfrm>
          <a:prstGeom prst="rect">
            <a:avLst/>
          </a:prstGeom>
        </p:spPr>
      </p:pic>
    </p:spTree>
    <p:extLst>
      <p:ext uri="{BB962C8B-B14F-4D97-AF65-F5344CB8AC3E}">
        <p14:creationId xmlns:p14="http://schemas.microsoft.com/office/powerpoint/2010/main" val="17713490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alphaModFix amt="45000"/>
          </a:blip>
          <a:srcRect t="1769" b="9473"/>
          <a:stretch/>
        </p:blipFill>
        <p:spPr>
          <a:xfrm>
            <a:off x="0" y="1447200"/>
            <a:ext cx="9144000" cy="5410800"/>
          </a:xfrm>
          <a:prstGeom prst="rect">
            <a:avLst/>
          </a:prstGeom>
        </p:spPr>
      </p:pic>
      <p:sp>
        <p:nvSpPr>
          <p:cNvPr id="5" name="Title 1"/>
          <p:cNvSpPr>
            <a:spLocks noGrp="1"/>
          </p:cNvSpPr>
          <p:nvPr>
            <p:ph type="ctrTitle"/>
          </p:nvPr>
        </p:nvSpPr>
        <p:spPr>
          <a:xfrm>
            <a:off x="157815" y="694067"/>
            <a:ext cx="7772400" cy="753133"/>
          </a:xfrm>
        </p:spPr>
        <p:txBody>
          <a:bodyPr>
            <a:normAutofit fontScale="90000"/>
          </a:bodyPr>
          <a:lstStyle/>
          <a:p>
            <a:pPr algn="l"/>
            <a:r>
              <a:rPr lang="en-US" dirty="0" smtClean="0">
                <a:latin typeface="Impact"/>
                <a:cs typeface="Impact"/>
              </a:rPr>
              <a:t>Something to </a:t>
            </a:r>
            <a:r>
              <a:rPr lang="en-US" dirty="0" smtClean="0">
                <a:solidFill>
                  <a:srgbClr val="FF0000"/>
                </a:solidFill>
                <a:latin typeface="Impact"/>
                <a:cs typeface="Impact"/>
              </a:rPr>
              <a:t>hear</a:t>
            </a:r>
            <a:r>
              <a:rPr lang="en-US" dirty="0" smtClean="0">
                <a:latin typeface="Impact"/>
                <a:cs typeface="Impact"/>
              </a:rPr>
              <a:t/>
            </a:r>
            <a:br>
              <a:rPr lang="en-US" dirty="0" smtClean="0">
                <a:latin typeface="Impact"/>
                <a:cs typeface="Impact"/>
              </a:rPr>
            </a:br>
            <a:r>
              <a:rPr lang="en-US" dirty="0" smtClean="0">
                <a:latin typeface="Impact"/>
                <a:cs typeface="Impact"/>
              </a:rPr>
              <a:t>Something for </a:t>
            </a:r>
            <a:r>
              <a:rPr lang="en-US" dirty="0" smtClean="0">
                <a:solidFill>
                  <a:srgbClr val="0000FF"/>
                </a:solidFill>
                <a:latin typeface="Impact"/>
                <a:cs typeface="Impact"/>
              </a:rPr>
              <a:t>free</a:t>
            </a:r>
            <a:r>
              <a:rPr lang="en-US" dirty="0" smtClean="0">
                <a:latin typeface="Impact"/>
                <a:cs typeface="Impact"/>
              </a:rPr>
              <a:t/>
            </a:r>
            <a:br>
              <a:rPr lang="en-US" dirty="0" smtClean="0">
                <a:latin typeface="Impact"/>
                <a:cs typeface="Impact"/>
              </a:rPr>
            </a:br>
            <a:r>
              <a:rPr lang="en-US" dirty="0" smtClean="0">
                <a:latin typeface="Impact"/>
                <a:cs typeface="Impact"/>
              </a:rPr>
              <a:t>Something </a:t>
            </a:r>
            <a:r>
              <a:rPr lang="en-US" dirty="0" smtClean="0">
                <a:solidFill>
                  <a:srgbClr val="000000"/>
                </a:solidFill>
                <a:latin typeface="Impact"/>
                <a:cs typeface="Impact"/>
              </a:rPr>
              <a:t>to</a:t>
            </a:r>
            <a:r>
              <a:rPr lang="en-US" dirty="0" smtClean="0">
                <a:solidFill>
                  <a:srgbClr val="008000"/>
                </a:solidFill>
                <a:latin typeface="Impact"/>
                <a:cs typeface="Impact"/>
              </a:rPr>
              <a:t> do </a:t>
            </a:r>
            <a:r>
              <a:rPr lang="en-US" dirty="0" smtClean="0">
                <a:latin typeface="Impact"/>
                <a:cs typeface="Impact"/>
              </a:rPr>
              <a:t>…</a:t>
            </a:r>
            <a:endParaRPr lang="en-US" dirty="0">
              <a:latin typeface="Impact"/>
              <a:cs typeface="Impact"/>
            </a:endParaRPr>
          </a:p>
        </p:txBody>
      </p:sp>
    </p:spTree>
    <p:extLst>
      <p:ext uri="{BB962C8B-B14F-4D97-AF65-F5344CB8AC3E}">
        <p14:creationId xmlns:p14="http://schemas.microsoft.com/office/powerpoint/2010/main" val="27237300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Shape 80"/>
          <p:cNvSpPr txBox="1">
            <a:spLocks noGrp="1"/>
          </p:cNvSpPr>
          <p:nvPr>
            <p:ph type="title"/>
          </p:nvPr>
        </p:nvSpPr>
        <p:spPr>
          <a:xfrm>
            <a:off x="395536" y="2132856"/>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GB" sz="6000" b="1" dirty="0" smtClean="0">
                <a:solidFill>
                  <a:schemeClr val="dk1"/>
                </a:solidFill>
                <a:latin typeface="Impact"/>
                <a:ea typeface="Calibri"/>
                <a:cs typeface="Impact"/>
                <a:sym typeface="Calibri"/>
              </a:rPr>
              <a:t>A professional portfolio</a:t>
            </a:r>
            <a:endParaRPr lang="en-GB" sz="6000" b="1" i="0" u="none" strike="noStrike" cap="none" baseline="0" dirty="0">
              <a:solidFill>
                <a:schemeClr val="dk1"/>
              </a:solidFill>
              <a:latin typeface="Impact"/>
              <a:ea typeface="Calibri"/>
              <a:cs typeface="Impact"/>
              <a:sym typeface="Calibri"/>
            </a:endParaRPr>
          </a:p>
        </p:txBody>
      </p:sp>
      <p:pic>
        <p:nvPicPr>
          <p:cNvPr id="2" name="Picture 1"/>
          <p:cNvPicPr>
            <a:picLocks noChangeAspect="1"/>
          </p:cNvPicPr>
          <p:nvPr/>
        </p:nvPicPr>
        <p:blipFill>
          <a:blip r:embed="rId3"/>
          <a:stretch>
            <a:fillRect/>
          </a:stretch>
        </p:blipFill>
        <p:spPr>
          <a:xfrm rot="1751437">
            <a:off x="5612903" y="3632131"/>
            <a:ext cx="2482823" cy="1671767"/>
          </a:xfrm>
          <a:prstGeom prst="rect">
            <a:avLst/>
          </a:prstGeom>
        </p:spPr>
      </p:pic>
    </p:spTree>
    <p:extLst>
      <p:ext uri="{BB962C8B-B14F-4D97-AF65-F5344CB8AC3E}">
        <p14:creationId xmlns:p14="http://schemas.microsoft.com/office/powerpoint/2010/main" val="2150801027"/>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157815" y="694067"/>
            <a:ext cx="7772400" cy="753133"/>
          </a:xfrm>
        </p:spPr>
        <p:txBody>
          <a:bodyPr>
            <a:normAutofit fontScale="90000"/>
          </a:bodyPr>
          <a:lstStyle/>
          <a:p>
            <a:pPr algn="l"/>
            <a:r>
              <a:rPr lang="en-US" dirty="0" smtClean="0">
                <a:latin typeface="Impact"/>
                <a:cs typeface="Impact"/>
              </a:rPr>
              <a:t>Something to </a:t>
            </a:r>
            <a:r>
              <a:rPr lang="en-US" dirty="0" smtClean="0">
                <a:solidFill>
                  <a:srgbClr val="FF0000"/>
                </a:solidFill>
                <a:latin typeface="Impact"/>
                <a:cs typeface="Impact"/>
              </a:rPr>
              <a:t>hear</a:t>
            </a:r>
            <a:r>
              <a:rPr lang="en-US" dirty="0" smtClean="0">
                <a:latin typeface="Impact"/>
                <a:cs typeface="Impact"/>
              </a:rPr>
              <a:t/>
            </a:r>
            <a:br>
              <a:rPr lang="en-US" dirty="0" smtClean="0">
                <a:latin typeface="Impact"/>
                <a:cs typeface="Impact"/>
              </a:rPr>
            </a:br>
            <a:r>
              <a:rPr lang="en-US" dirty="0" smtClean="0">
                <a:latin typeface="Impact"/>
                <a:cs typeface="Impact"/>
              </a:rPr>
              <a:t/>
            </a:r>
            <a:br>
              <a:rPr lang="en-US" dirty="0" smtClean="0">
                <a:latin typeface="Impact"/>
                <a:cs typeface="Impact"/>
              </a:rPr>
            </a:br>
            <a:endParaRPr lang="en-US" dirty="0">
              <a:latin typeface="Impact"/>
              <a:cs typeface="Impact"/>
            </a:endParaRPr>
          </a:p>
        </p:txBody>
      </p:sp>
      <p:pic>
        <p:nvPicPr>
          <p:cNvPr id="2" name="Picture 1"/>
          <p:cNvPicPr>
            <a:picLocks noChangeAspect="1"/>
          </p:cNvPicPr>
          <p:nvPr/>
        </p:nvPicPr>
        <p:blipFill>
          <a:blip r:embed="rId2"/>
          <a:stretch>
            <a:fillRect/>
          </a:stretch>
        </p:blipFill>
        <p:spPr>
          <a:xfrm>
            <a:off x="0" y="760095"/>
            <a:ext cx="9144000" cy="6097905"/>
          </a:xfrm>
          <a:prstGeom prst="rect">
            <a:avLst/>
          </a:prstGeom>
        </p:spPr>
      </p:pic>
    </p:spTree>
    <p:extLst>
      <p:ext uri="{BB962C8B-B14F-4D97-AF65-F5344CB8AC3E}">
        <p14:creationId xmlns:p14="http://schemas.microsoft.com/office/powerpoint/2010/main" val="3655781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7015" y="220784"/>
            <a:ext cx="7772400" cy="753133"/>
          </a:xfrm>
        </p:spPr>
        <p:txBody>
          <a:bodyPr>
            <a:normAutofit fontScale="90000"/>
          </a:bodyPr>
          <a:lstStyle/>
          <a:p>
            <a:pPr algn="l"/>
            <a:r>
              <a:rPr lang="en-US" dirty="0" smtClean="0">
                <a:solidFill>
                  <a:srgbClr val="FF0000"/>
                </a:solidFill>
                <a:latin typeface="Impact"/>
                <a:cs typeface="Impact"/>
              </a:rPr>
              <a:t>Introducing</a:t>
            </a:r>
            <a:endParaRPr lang="en-US" dirty="0">
              <a:solidFill>
                <a:srgbClr val="FF0000"/>
              </a:solidFill>
              <a:latin typeface="Impact"/>
              <a:cs typeface="Impact"/>
            </a:endParaRPr>
          </a:p>
        </p:txBody>
      </p:sp>
      <p:sp>
        <p:nvSpPr>
          <p:cNvPr id="4" name="Rectangle 3"/>
          <p:cNvSpPr/>
          <p:nvPr/>
        </p:nvSpPr>
        <p:spPr>
          <a:xfrm>
            <a:off x="2968064" y="1765290"/>
            <a:ext cx="4877874" cy="1625060"/>
          </a:xfrm>
          <a:prstGeom prst="rect">
            <a:avLst/>
          </a:prstGeom>
        </p:spPr>
        <p:txBody>
          <a:bodyPr wrap="none">
            <a:spAutoFit/>
          </a:bodyPr>
          <a:lstStyle/>
          <a:p>
            <a:pPr>
              <a:lnSpc>
                <a:spcPct val="120000"/>
              </a:lnSpc>
            </a:pPr>
            <a:r>
              <a:rPr lang="en-US" sz="4000" dirty="0" smtClean="0">
                <a:latin typeface="Impact"/>
                <a:cs typeface="Impact"/>
              </a:rPr>
              <a:t>David Weston, </a:t>
            </a:r>
          </a:p>
          <a:p>
            <a:pPr>
              <a:lnSpc>
                <a:spcPct val="120000"/>
              </a:lnSpc>
            </a:pPr>
            <a:r>
              <a:rPr lang="en-US" dirty="0" smtClean="0"/>
              <a:t>Chief Executive of The Teacher Development Trust</a:t>
            </a:r>
          </a:p>
          <a:p>
            <a:pPr>
              <a:lnSpc>
                <a:spcPct val="120000"/>
              </a:lnSpc>
            </a:pPr>
            <a:r>
              <a:rPr lang="en-US" sz="2500" b="1" dirty="0" smtClean="0">
                <a:solidFill>
                  <a:srgbClr val="FF0000"/>
                </a:solidFill>
              </a:rPr>
              <a:t>@</a:t>
            </a:r>
            <a:r>
              <a:rPr lang="en-US" sz="2500" b="1" dirty="0" err="1" smtClean="0">
                <a:solidFill>
                  <a:srgbClr val="FF0000"/>
                </a:solidFill>
              </a:rPr>
              <a:t>Informed_Edu</a:t>
            </a:r>
            <a:endParaRPr lang="en-US" sz="2500" b="1" dirty="0">
              <a:solidFill>
                <a:srgbClr val="FF0000"/>
              </a:solidFill>
            </a:endParaRPr>
          </a:p>
        </p:txBody>
      </p:sp>
      <p:pic>
        <p:nvPicPr>
          <p:cNvPr id="5" name="Picture 4"/>
          <p:cNvPicPr>
            <a:picLocks noChangeAspect="1"/>
          </p:cNvPicPr>
          <p:nvPr/>
        </p:nvPicPr>
        <p:blipFill>
          <a:blip r:embed="rId2"/>
          <a:stretch>
            <a:fillRect/>
          </a:stretch>
        </p:blipFill>
        <p:spPr>
          <a:xfrm>
            <a:off x="464653" y="4084283"/>
            <a:ext cx="2213339" cy="2213339"/>
          </a:xfrm>
          <a:prstGeom prst="rect">
            <a:avLst/>
          </a:prstGeom>
        </p:spPr>
      </p:pic>
      <p:sp>
        <p:nvSpPr>
          <p:cNvPr id="6" name="Rectangle 5"/>
          <p:cNvSpPr/>
          <p:nvPr/>
        </p:nvSpPr>
        <p:spPr>
          <a:xfrm>
            <a:off x="2968064" y="4566841"/>
            <a:ext cx="5806721" cy="1080296"/>
          </a:xfrm>
          <a:prstGeom prst="rect">
            <a:avLst/>
          </a:prstGeom>
        </p:spPr>
        <p:txBody>
          <a:bodyPr wrap="square">
            <a:spAutoFit/>
          </a:bodyPr>
          <a:lstStyle/>
          <a:p>
            <a:pPr>
              <a:lnSpc>
                <a:spcPct val="120000"/>
              </a:lnSpc>
            </a:pPr>
            <a:r>
              <a:rPr lang="en-US" dirty="0" smtClean="0"/>
              <a:t>A non-profit organisation promoting world-leading approaches to teacher learning and effective teacher development. </a:t>
            </a:r>
            <a:endParaRPr lang="en-US" dirty="0"/>
          </a:p>
        </p:txBody>
      </p:sp>
      <p:pic>
        <p:nvPicPr>
          <p:cNvPr id="7" name="Picture 6" descr="Screen Shot 2014-10-05 at 14.19.1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308" y="1333500"/>
            <a:ext cx="2291684" cy="2244082"/>
          </a:xfrm>
          <a:prstGeom prst="rect">
            <a:avLst/>
          </a:prstGeom>
        </p:spPr>
      </p:pic>
    </p:spTree>
    <p:extLst>
      <p:ext uri="{BB962C8B-B14F-4D97-AF65-F5344CB8AC3E}">
        <p14:creationId xmlns:p14="http://schemas.microsoft.com/office/powerpoint/2010/main" val="4017072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3000"/>
                                        <p:tgtEl>
                                          <p:spTgt spid="5"/>
                                        </p:tgtEl>
                                      </p:cBhvr>
                                    </p:animEffect>
                                  </p:childTnLst>
                                </p:cTn>
                              </p:par>
                            </p:childTnLst>
                          </p:cTn>
                        </p:par>
                        <p:par>
                          <p:cTn id="12" fill="hold">
                            <p:stCondLst>
                              <p:cond delay="5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normAutofit/>
          </a:bodyPr>
          <a:lstStyle/>
          <a:p>
            <a:r>
              <a:rPr lang="en-GB" altLang="en-US" dirty="0" smtClean="0"/>
              <a:t>Teachers are amazing…</a:t>
            </a:r>
            <a:endParaRPr lang="en-GB" altLang="en-US" dirty="0"/>
          </a:p>
        </p:txBody>
      </p:sp>
      <p:sp>
        <p:nvSpPr>
          <p:cNvPr id="4" name="TextBox 3"/>
          <p:cNvSpPr txBox="1"/>
          <p:nvPr/>
        </p:nvSpPr>
        <p:spPr>
          <a:xfrm>
            <a:off x="603308" y="2290139"/>
            <a:ext cx="2249621" cy="1200329"/>
          </a:xfrm>
          <a:prstGeom prst="rect">
            <a:avLst/>
          </a:prstGeom>
          <a:gradFill>
            <a:gsLst>
              <a:gs pos="0">
                <a:srgbClr val="73297D"/>
              </a:gs>
              <a:gs pos="80000">
                <a:srgbClr val="A038AE"/>
              </a:gs>
              <a:gs pos="100000">
                <a:srgbClr val="73297D"/>
              </a:gs>
            </a:gsLst>
          </a:gradFill>
          <a:ln>
            <a:noFill/>
          </a:ln>
        </p:spPr>
        <p:style>
          <a:lnRef idx="1">
            <a:schemeClr val="accent1"/>
          </a:lnRef>
          <a:fillRef idx="3">
            <a:schemeClr val="accent1"/>
          </a:fillRef>
          <a:effectRef idx="2">
            <a:schemeClr val="accent1"/>
          </a:effectRef>
          <a:fontRef idx="minor">
            <a:schemeClr val="lt1"/>
          </a:fontRef>
        </p:style>
        <p:txBody>
          <a:bodyPr wrap="square">
            <a:spAutoFit/>
          </a:bodyPr>
          <a:lstStyle/>
          <a:p>
            <a:pPr algn="ctr">
              <a:defRPr/>
            </a:pPr>
            <a:r>
              <a:rPr lang="en-GB" b="1" dirty="0"/>
              <a:t>Awareness</a:t>
            </a:r>
            <a:r>
              <a:rPr lang="en-GB" dirty="0"/>
              <a:t> of effective ideas, techniques and approaches</a:t>
            </a:r>
          </a:p>
        </p:txBody>
      </p:sp>
      <p:sp>
        <p:nvSpPr>
          <p:cNvPr id="5" name="TextBox 4"/>
          <p:cNvSpPr txBox="1"/>
          <p:nvPr/>
        </p:nvSpPr>
        <p:spPr>
          <a:xfrm>
            <a:off x="3210274" y="2284447"/>
            <a:ext cx="2475272" cy="1200329"/>
          </a:xfrm>
          <a:prstGeom prst="rect">
            <a:avLst/>
          </a:prstGeom>
          <a:gradFill>
            <a:gsLst>
              <a:gs pos="0">
                <a:srgbClr val="73297D"/>
              </a:gs>
              <a:gs pos="80000">
                <a:srgbClr val="A038AE"/>
              </a:gs>
              <a:gs pos="100000">
                <a:srgbClr val="73297D"/>
              </a:gs>
            </a:gsLst>
          </a:gradFill>
          <a:ln>
            <a:noFill/>
          </a:ln>
        </p:spPr>
        <p:style>
          <a:lnRef idx="1">
            <a:schemeClr val="accent1"/>
          </a:lnRef>
          <a:fillRef idx="3">
            <a:schemeClr val="accent1"/>
          </a:fillRef>
          <a:effectRef idx="2">
            <a:schemeClr val="accent1"/>
          </a:effectRef>
          <a:fontRef idx="minor">
            <a:schemeClr val="lt1"/>
          </a:fontRef>
        </p:style>
        <p:txBody>
          <a:bodyPr wrap="square">
            <a:spAutoFit/>
          </a:bodyPr>
          <a:lstStyle>
            <a:defPPr>
              <a:defRPr lang="en-US"/>
            </a:defPPr>
            <a:lvl1pPr algn="ctr">
              <a:defRPr sz="2400" b="1"/>
            </a:lvl1pPr>
          </a:lstStyle>
          <a:p>
            <a:pPr>
              <a:defRPr/>
            </a:pPr>
            <a:r>
              <a:rPr lang="en-GB" sz="1800" b="0" dirty="0"/>
              <a:t>Ability to recognise/ </a:t>
            </a:r>
            <a:r>
              <a:rPr lang="en-GB" sz="1800" dirty="0"/>
              <a:t>diagnose suitability </a:t>
            </a:r>
            <a:r>
              <a:rPr lang="en-GB" sz="1800" b="0" dirty="0"/>
              <a:t>of approaches, and when they are not working</a:t>
            </a:r>
          </a:p>
        </p:txBody>
      </p:sp>
      <p:sp>
        <p:nvSpPr>
          <p:cNvPr id="6" name="TextBox 5"/>
          <p:cNvSpPr txBox="1"/>
          <p:nvPr/>
        </p:nvSpPr>
        <p:spPr>
          <a:xfrm>
            <a:off x="608265" y="3637432"/>
            <a:ext cx="2239178" cy="1200329"/>
          </a:xfrm>
          <a:prstGeom prst="rect">
            <a:avLst/>
          </a:prstGeom>
          <a:gradFill>
            <a:gsLst>
              <a:gs pos="0">
                <a:srgbClr val="73297D"/>
              </a:gs>
              <a:gs pos="80000">
                <a:srgbClr val="A038AE"/>
              </a:gs>
              <a:gs pos="100000">
                <a:srgbClr val="73297D"/>
              </a:gs>
            </a:gsLst>
          </a:gradFill>
          <a:ln>
            <a:noFill/>
          </a:ln>
        </p:spPr>
        <p:style>
          <a:lnRef idx="1">
            <a:schemeClr val="accent1"/>
          </a:lnRef>
          <a:fillRef idx="3">
            <a:schemeClr val="accent1"/>
          </a:fillRef>
          <a:effectRef idx="2">
            <a:schemeClr val="accent1"/>
          </a:effectRef>
          <a:fontRef idx="minor">
            <a:schemeClr val="lt1"/>
          </a:fontRef>
        </p:style>
        <p:txBody>
          <a:bodyPr wrap="square">
            <a:spAutoFit/>
          </a:bodyPr>
          <a:lstStyle>
            <a:defPPr>
              <a:defRPr lang="en-US"/>
            </a:defPPr>
            <a:lvl1pPr algn="ctr">
              <a:defRPr sz="2400" b="0"/>
            </a:lvl1pPr>
          </a:lstStyle>
          <a:p>
            <a:pPr>
              <a:defRPr/>
            </a:pPr>
            <a:r>
              <a:rPr lang="en-GB" sz="1800" b="1" dirty="0"/>
              <a:t>Fluency</a:t>
            </a:r>
            <a:r>
              <a:rPr lang="en-GB" sz="1800" dirty="0"/>
              <a:t> - instinctive recall and use of appropriate techniques</a:t>
            </a:r>
          </a:p>
        </p:txBody>
      </p:sp>
      <p:sp>
        <p:nvSpPr>
          <p:cNvPr id="7" name="TextBox 6"/>
          <p:cNvSpPr txBox="1"/>
          <p:nvPr/>
        </p:nvSpPr>
        <p:spPr>
          <a:xfrm>
            <a:off x="3209237" y="3644504"/>
            <a:ext cx="2441625" cy="923330"/>
          </a:xfrm>
          <a:prstGeom prst="rect">
            <a:avLst/>
          </a:prstGeom>
          <a:gradFill>
            <a:gsLst>
              <a:gs pos="0">
                <a:srgbClr val="73297D"/>
              </a:gs>
              <a:gs pos="80000">
                <a:srgbClr val="A038AE"/>
              </a:gs>
              <a:gs pos="100000">
                <a:srgbClr val="73297D"/>
              </a:gs>
            </a:gsLst>
          </a:gradFill>
          <a:ln>
            <a:noFill/>
          </a:ln>
        </p:spPr>
        <p:style>
          <a:lnRef idx="1">
            <a:schemeClr val="accent1"/>
          </a:lnRef>
          <a:fillRef idx="3">
            <a:schemeClr val="accent1"/>
          </a:fillRef>
          <a:effectRef idx="2">
            <a:schemeClr val="accent1"/>
          </a:effectRef>
          <a:fontRef idx="minor">
            <a:schemeClr val="lt1"/>
          </a:fontRef>
        </p:style>
        <p:txBody>
          <a:bodyPr wrap="square">
            <a:spAutoFit/>
          </a:bodyPr>
          <a:lstStyle>
            <a:defPPr>
              <a:defRPr lang="en-US"/>
            </a:defPPr>
            <a:lvl1pPr algn="ctr">
              <a:defRPr sz="2400" b="1"/>
            </a:lvl1pPr>
          </a:lstStyle>
          <a:p>
            <a:pPr>
              <a:defRPr/>
            </a:pPr>
            <a:r>
              <a:rPr lang="en-GB" sz="1800" dirty="0"/>
              <a:t>Systematic</a:t>
            </a:r>
            <a:r>
              <a:rPr lang="en-GB" sz="1800" b="0" dirty="0"/>
              <a:t> and sustained use of approaches</a:t>
            </a:r>
          </a:p>
        </p:txBody>
      </p:sp>
      <p:sp>
        <p:nvSpPr>
          <p:cNvPr id="8" name="TextBox 7"/>
          <p:cNvSpPr txBox="1"/>
          <p:nvPr/>
        </p:nvSpPr>
        <p:spPr>
          <a:xfrm>
            <a:off x="6030516" y="3337978"/>
            <a:ext cx="2510408" cy="1200329"/>
          </a:xfrm>
          <a:prstGeom prst="rect">
            <a:avLst/>
          </a:prstGeom>
          <a:gradFill>
            <a:gsLst>
              <a:gs pos="0">
                <a:srgbClr val="73297D"/>
              </a:gs>
              <a:gs pos="80000">
                <a:srgbClr val="A038AE"/>
              </a:gs>
              <a:gs pos="100000">
                <a:srgbClr val="73297D"/>
              </a:gs>
            </a:gsLst>
          </a:gradFill>
          <a:ln>
            <a:noFill/>
          </a:ln>
        </p:spPr>
        <p:style>
          <a:lnRef idx="1">
            <a:schemeClr val="accent1"/>
          </a:lnRef>
          <a:fillRef idx="3">
            <a:schemeClr val="accent1"/>
          </a:fillRef>
          <a:effectRef idx="2">
            <a:schemeClr val="accent1"/>
          </a:effectRef>
          <a:fontRef idx="minor">
            <a:schemeClr val="lt1"/>
          </a:fontRef>
        </p:style>
        <p:txBody>
          <a:bodyPr wrap="square">
            <a:spAutoFit/>
          </a:bodyPr>
          <a:lstStyle>
            <a:defPPr>
              <a:defRPr lang="en-US"/>
            </a:defPPr>
            <a:lvl1pPr algn="ctr">
              <a:defRPr sz="2400" b="0"/>
            </a:lvl1pPr>
          </a:lstStyle>
          <a:p>
            <a:pPr>
              <a:defRPr/>
            </a:pPr>
            <a:r>
              <a:rPr lang="en-GB" sz="1800" dirty="0"/>
              <a:t>Understanding of underlying </a:t>
            </a:r>
            <a:r>
              <a:rPr lang="en-GB" sz="1800" b="1" dirty="0"/>
              <a:t>theory</a:t>
            </a:r>
            <a:r>
              <a:rPr lang="en-GB" sz="1800" dirty="0"/>
              <a:t>  - solid conceptual understanding</a:t>
            </a:r>
          </a:p>
        </p:txBody>
      </p:sp>
      <p:sp>
        <p:nvSpPr>
          <p:cNvPr id="9" name="TextBox 8"/>
          <p:cNvSpPr txBox="1"/>
          <p:nvPr/>
        </p:nvSpPr>
        <p:spPr>
          <a:xfrm>
            <a:off x="6030515" y="2280566"/>
            <a:ext cx="2510408" cy="923330"/>
          </a:xfrm>
          <a:prstGeom prst="rect">
            <a:avLst/>
          </a:prstGeom>
          <a:gradFill>
            <a:gsLst>
              <a:gs pos="0">
                <a:srgbClr val="73297D"/>
              </a:gs>
              <a:gs pos="80000">
                <a:srgbClr val="A038AE"/>
              </a:gs>
              <a:gs pos="100000">
                <a:srgbClr val="73297D"/>
              </a:gs>
            </a:gsLst>
          </a:gradFill>
          <a:ln>
            <a:noFill/>
          </a:ln>
        </p:spPr>
        <p:style>
          <a:lnRef idx="1">
            <a:schemeClr val="accent1"/>
          </a:lnRef>
          <a:fillRef idx="3">
            <a:schemeClr val="accent1"/>
          </a:fillRef>
          <a:effectRef idx="2">
            <a:schemeClr val="accent1"/>
          </a:effectRef>
          <a:fontRef idx="minor">
            <a:schemeClr val="lt1"/>
          </a:fontRef>
        </p:style>
        <p:txBody>
          <a:bodyPr wrap="square">
            <a:spAutoFit/>
          </a:bodyPr>
          <a:lstStyle>
            <a:defPPr>
              <a:defRPr lang="en-US"/>
            </a:defPPr>
            <a:lvl1pPr algn="ctr">
              <a:defRPr sz="2400" b="0"/>
            </a:lvl1pPr>
          </a:lstStyle>
          <a:p>
            <a:pPr>
              <a:defRPr/>
            </a:pPr>
            <a:r>
              <a:rPr lang="en-GB" sz="1800" dirty="0"/>
              <a:t>Ability to </a:t>
            </a:r>
            <a:r>
              <a:rPr lang="en-GB" sz="1800" b="1" dirty="0"/>
              <a:t>adapt</a:t>
            </a:r>
            <a:r>
              <a:rPr lang="en-GB" sz="1800" dirty="0"/>
              <a:t>, vary, combine and refine approaches</a:t>
            </a:r>
          </a:p>
        </p:txBody>
      </p:sp>
      <p:sp>
        <p:nvSpPr>
          <p:cNvPr id="10" name="TextBox 9"/>
          <p:cNvSpPr txBox="1"/>
          <p:nvPr/>
        </p:nvSpPr>
        <p:spPr>
          <a:xfrm>
            <a:off x="3209238" y="4779169"/>
            <a:ext cx="2442661" cy="923330"/>
          </a:xfrm>
          <a:prstGeom prst="rect">
            <a:avLst/>
          </a:prstGeom>
          <a:gradFill>
            <a:gsLst>
              <a:gs pos="0">
                <a:srgbClr val="73297D"/>
              </a:gs>
              <a:gs pos="80000">
                <a:srgbClr val="A038AE"/>
              </a:gs>
              <a:gs pos="100000">
                <a:srgbClr val="73297D"/>
              </a:gs>
            </a:gsLst>
          </a:gradFill>
          <a:ln>
            <a:noFill/>
          </a:ln>
        </p:spPr>
        <p:style>
          <a:lnRef idx="1">
            <a:schemeClr val="accent1"/>
          </a:lnRef>
          <a:fillRef idx="3">
            <a:schemeClr val="accent1"/>
          </a:fillRef>
          <a:effectRef idx="2">
            <a:schemeClr val="accent1"/>
          </a:effectRef>
          <a:fontRef idx="minor">
            <a:schemeClr val="lt1"/>
          </a:fontRef>
        </p:style>
        <p:txBody>
          <a:bodyPr wrap="square">
            <a:spAutoFit/>
          </a:bodyPr>
          <a:lstStyle>
            <a:defPPr>
              <a:defRPr lang="en-US"/>
            </a:defPPr>
            <a:lvl1pPr algn="ctr">
              <a:defRPr sz="2400" b="0"/>
            </a:lvl1pPr>
          </a:lstStyle>
          <a:p>
            <a:pPr>
              <a:defRPr/>
            </a:pPr>
            <a:r>
              <a:rPr lang="en-GB" sz="1800" dirty="0"/>
              <a:t>Ability to </a:t>
            </a:r>
            <a:r>
              <a:rPr lang="en-GB" sz="1800" b="1" dirty="0"/>
              <a:t>reflect</a:t>
            </a:r>
            <a:r>
              <a:rPr lang="en-GB" sz="1800" dirty="0"/>
              <a:t> on (and assess) own learning progress</a:t>
            </a:r>
          </a:p>
        </p:txBody>
      </p:sp>
      <p:sp>
        <p:nvSpPr>
          <p:cNvPr id="11" name="TextBox 10"/>
          <p:cNvSpPr txBox="1"/>
          <p:nvPr/>
        </p:nvSpPr>
        <p:spPr>
          <a:xfrm>
            <a:off x="6030515" y="4690985"/>
            <a:ext cx="2510408" cy="854080"/>
          </a:xfrm>
          <a:prstGeom prst="rect">
            <a:avLst/>
          </a:prstGeom>
          <a:gradFill>
            <a:gsLst>
              <a:gs pos="0">
                <a:srgbClr val="73297D"/>
              </a:gs>
              <a:gs pos="80000">
                <a:srgbClr val="A038AE"/>
              </a:gs>
              <a:gs pos="100000">
                <a:srgbClr val="73297D"/>
              </a:gs>
            </a:gsLst>
          </a:gradFill>
          <a:ln>
            <a:noFill/>
          </a:ln>
        </p:spPr>
        <p:style>
          <a:lnRef idx="1">
            <a:schemeClr val="accent1"/>
          </a:lnRef>
          <a:fillRef idx="3">
            <a:schemeClr val="accent1"/>
          </a:fillRef>
          <a:effectRef idx="2">
            <a:schemeClr val="accent1"/>
          </a:effectRef>
          <a:fontRef idx="minor">
            <a:schemeClr val="lt1"/>
          </a:fontRef>
        </p:style>
        <p:txBody>
          <a:bodyPr wrap="square">
            <a:spAutoFit/>
          </a:bodyPr>
          <a:lstStyle>
            <a:defPPr>
              <a:defRPr lang="en-US"/>
            </a:defPPr>
            <a:lvl1pPr algn="ctr">
              <a:defRPr sz="2400" b="1"/>
            </a:lvl1pPr>
          </a:lstStyle>
          <a:p>
            <a:pPr>
              <a:defRPr/>
            </a:pPr>
            <a:r>
              <a:rPr lang="en-GB" sz="1650" dirty="0"/>
              <a:t>Recognition </a:t>
            </a:r>
            <a:r>
              <a:rPr lang="en-GB" sz="1650" b="0" dirty="0"/>
              <a:t>of student behaviours and patterns of likely future behaviour</a:t>
            </a:r>
          </a:p>
        </p:txBody>
      </p:sp>
      <p:sp>
        <p:nvSpPr>
          <p:cNvPr id="12" name="TextBox 11"/>
          <p:cNvSpPr txBox="1"/>
          <p:nvPr/>
        </p:nvSpPr>
        <p:spPr>
          <a:xfrm>
            <a:off x="608265" y="5004967"/>
            <a:ext cx="2222357" cy="600164"/>
          </a:xfrm>
          <a:prstGeom prst="rect">
            <a:avLst/>
          </a:prstGeom>
          <a:gradFill>
            <a:gsLst>
              <a:gs pos="0">
                <a:srgbClr val="73297D"/>
              </a:gs>
              <a:gs pos="80000">
                <a:srgbClr val="A038AE"/>
              </a:gs>
              <a:gs pos="100000">
                <a:srgbClr val="73297D"/>
              </a:gs>
            </a:gsLst>
          </a:gradFill>
          <a:ln>
            <a:noFill/>
          </a:ln>
        </p:spPr>
        <p:style>
          <a:lnRef idx="1">
            <a:schemeClr val="accent1"/>
          </a:lnRef>
          <a:fillRef idx="3">
            <a:schemeClr val="accent1"/>
          </a:fillRef>
          <a:effectRef idx="2">
            <a:schemeClr val="accent1"/>
          </a:effectRef>
          <a:fontRef idx="minor">
            <a:schemeClr val="lt1"/>
          </a:fontRef>
        </p:style>
        <p:txBody>
          <a:bodyPr wrap="square">
            <a:spAutoFit/>
          </a:bodyPr>
          <a:lstStyle>
            <a:defPPr>
              <a:defRPr lang="en-US"/>
            </a:defPPr>
            <a:lvl1pPr algn="ctr">
              <a:defRPr sz="2400" b="0"/>
            </a:lvl1pPr>
          </a:lstStyle>
          <a:p>
            <a:pPr>
              <a:defRPr/>
            </a:pPr>
            <a:r>
              <a:rPr lang="en-GB" sz="1650" dirty="0"/>
              <a:t>Increasing </a:t>
            </a:r>
            <a:r>
              <a:rPr lang="en-GB" sz="1650" b="1" dirty="0"/>
              <a:t>emotional self-regulation</a:t>
            </a:r>
          </a:p>
        </p:txBody>
      </p:sp>
    </p:spTree>
    <p:extLst>
      <p:ext uri="{BB962C8B-B14F-4D97-AF65-F5344CB8AC3E}">
        <p14:creationId xmlns:p14="http://schemas.microsoft.com/office/powerpoint/2010/main" val="34797222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4"/>
          <p:cNvSpPr>
            <a:spLocks noGrp="1"/>
          </p:cNvSpPr>
          <p:nvPr>
            <p:ph type="title"/>
          </p:nvPr>
        </p:nvSpPr>
        <p:spPr/>
        <p:txBody>
          <a:bodyPr>
            <a:normAutofit/>
          </a:bodyPr>
          <a:lstStyle/>
          <a:p>
            <a:r>
              <a:rPr lang="en-GB" altLang="en-US" sz="3500" b="1" dirty="0" smtClean="0"/>
              <a:t>Why does professional learning matter?</a:t>
            </a:r>
          </a:p>
        </p:txBody>
      </p:sp>
      <p:graphicFrame>
        <p:nvGraphicFramePr>
          <p:cNvPr id="6147" name="Chart 6"/>
          <p:cNvGraphicFramePr>
            <a:graphicFrameLocks/>
          </p:cNvGraphicFramePr>
          <p:nvPr>
            <p:extLst>
              <p:ext uri="{D42A27DB-BD31-4B8C-83A1-F6EECF244321}">
                <p14:modId xmlns:p14="http://schemas.microsoft.com/office/powerpoint/2010/main" val="1961072389"/>
              </p:ext>
            </p:extLst>
          </p:nvPr>
        </p:nvGraphicFramePr>
        <p:xfrm>
          <a:off x="540327" y="1745673"/>
          <a:ext cx="7739149" cy="3629537"/>
        </p:xfrm>
        <a:graphic>
          <a:graphicData uri="http://schemas.openxmlformats.org/presentationml/2006/ole">
            <mc:AlternateContent xmlns:mc="http://schemas.openxmlformats.org/markup-compatibility/2006">
              <mc:Choice xmlns:v="urn:schemas-microsoft-com:vml" Requires="v">
                <p:oleObj spid="_x0000_s1032" r:id="rId5" imgW="8919221" imgH="4858933" progId="Excel.Chart.8">
                  <p:embed/>
                </p:oleObj>
              </mc:Choice>
              <mc:Fallback>
                <p:oleObj r:id="rId5" imgW="8919221" imgH="4858933" progId="Excel.Chart.8">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0327" y="1745673"/>
                        <a:ext cx="7739149" cy="3629537"/>
                      </a:xfrm>
                      <a:prstGeom prst="rect">
                        <a:avLst/>
                      </a:prstGeom>
                      <a:noFill/>
                      <a:ln>
                        <a:noFill/>
                      </a:ln>
                      <a:extLst/>
                    </p:spPr>
                  </p:pic>
                </p:oleObj>
              </mc:Fallback>
            </mc:AlternateContent>
          </a:graphicData>
        </a:graphic>
      </p:graphicFrame>
      <p:sp>
        <p:nvSpPr>
          <p:cNvPr id="6148" name="Shape 100"/>
          <p:cNvSpPr txBox="1">
            <a:spLocks noChangeArrowheads="1"/>
          </p:cNvSpPr>
          <p:nvPr/>
        </p:nvSpPr>
        <p:spPr bwMode="auto">
          <a:xfrm>
            <a:off x="4607107" y="5316141"/>
            <a:ext cx="2347913"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68569" rIns="68569" bIns="68569"/>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Clr>
                <a:srgbClr val="000000"/>
              </a:buClr>
              <a:buSzPct val="79000"/>
              <a:buFont typeface="Arial" charset="0"/>
              <a:buNone/>
            </a:pPr>
            <a:r>
              <a:rPr lang="en-GB" altLang="en-US" sz="1350" dirty="0">
                <a:latin typeface="Georgia" pitchFamily="18" charset="0"/>
                <a:sym typeface="Georgia" pitchFamily="18" charset="0"/>
              </a:rPr>
              <a:t>Source: Sutton Trust (2011)</a:t>
            </a:r>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349693" y="5157788"/>
            <a:ext cx="667941" cy="66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44780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500" dirty="0" smtClean="0"/>
              <a:t>What can great professional learning do?</a:t>
            </a:r>
            <a:endParaRPr lang="en-GB" sz="3500" dirty="0"/>
          </a:p>
        </p:txBody>
      </p:sp>
      <p:sp>
        <p:nvSpPr>
          <p:cNvPr id="9" name="Text Placeholder 8"/>
          <p:cNvSpPr>
            <a:spLocks noGrp="1"/>
          </p:cNvSpPr>
          <p:nvPr>
            <p:ph type="body" idx="1"/>
          </p:nvPr>
        </p:nvSpPr>
        <p:spPr/>
        <p:txBody>
          <a:bodyPr/>
          <a:lstStyle/>
          <a:p>
            <a:r>
              <a:rPr lang="en-GB" dirty="0" smtClean="0"/>
              <a:t>… for teachers?</a:t>
            </a:r>
            <a:endParaRPr lang="en-GB" dirty="0"/>
          </a:p>
        </p:txBody>
      </p:sp>
      <p:graphicFrame>
        <p:nvGraphicFramePr>
          <p:cNvPr id="7" name="Content Placeholder 6"/>
          <p:cNvGraphicFramePr>
            <a:graphicFrameLocks noGrp="1"/>
          </p:cNvGraphicFramePr>
          <p:nvPr>
            <p:ph sz="half" idx="2"/>
            <p:extLst>
              <p:ext uri="{D42A27DB-BD31-4B8C-83A1-F6EECF244321}">
                <p14:modId xmlns:p14="http://schemas.microsoft.com/office/powerpoint/2010/main" val="153898283"/>
              </p:ext>
            </p:extLst>
          </p:nvPr>
        </p:nvGraphicFramePr>
        <p:xfrm>
          <a:off x="0" y="2685011"/>
          <a:ext cx="4560180" cy="30057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 Placeholder 9"/>
          <p:cNvSpPr>
            <a:spLocks noGrp="1"/>
          </p:cNvSpPr>
          <p:nvPr>
            <p:ph type="body" sz="quarter" idx="3"/>
          </p:nvPr>
        </p:nvSpPr>
        <p:spPr/>
        <p:txBody>
          <a:bodyPr/>
          <a:lstStyle/>
          <a:p>
            <a:r>
              <a:rPr lang="en-GB" dirty="0" smtClean="0"/>
              <a:t>… for students?</a:t>
            </a:r>
            <a:endParaRPr lang="en-GB" dirty="0"/>
          </a:p>
        </p:txBody>
      </p:sp>
      <p:graphicFrame>
        <p:nvGraphicFramePr>
          <p:cNvPr id="8" name="Content Placeholder 7"/>
          <p:cNvGraphicFramePr>
            <a:graphicFrameLocks noGrp="1"/>
          </p:cNvGraphicFramePr>
          <p:nvPr>
            <p:ph sz="quarter" idx="4"/>
            <p:extLst>
              <p:ext uri="{D42A27DB-BD31-4B8C-83A1-F6EECF244321}">
                <p14:modId xmlns:p14="http://schemas.microsoft.com/office/powerpoint/2010/main" val="2035995679"/>
              </p:ext>
            </p:extLst>
          </p:nvPr>
        </p:nvGraphicFramePr>
        <p:xfrm>
          <a:off x="4331170" y="2674745"/>
          <a:ext cx="4413819" cy="313194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4533973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43797"/>
            <a:ext cx="8338930" cy="1470025"/>
          </a:xfrm>
        </p:spPr>
        <p:txBody>
          <a:bodyPr>
            <a:normAutofit fontScale="90000"/>
          </a:bodyPr>
          <a:lstStyle/>
          <a:p>
            <a:pPr algn="l"/>
            <a:r>
              <a:rPr lang="en-US" sz="5600" b="1" dirty="0" smtClean="0">
                <a:latin typeface="Century Gothic"/>
                <a:cs typeface="Century Gothic"/>
              </a:rPr>
              <a:t>The</a:t>
            </a:r>
            <a:r>
              <a:rPr lang="en-US" sz="5600" b="1" dirty="0" smtClean="0">
                <a:solidFill>
                  <a:srgbClr val="FF0000"/>
                </a:solidFill>
                <a:latin typeface="Century Gothic"/>
                <a:cs typeface="Century Gothic"/>
              </a:rPr>
              <a:t> Importance </a:t>
            </a:r>
            <a:r>
              <a:rPr lang="en-US" sz="5600" b="1" dirty="0" smtClean="0">
                <a:latin typeface="Century Gothic"/>
                <a:cs typeface="Century Gothic"/>
              </a:rPr>
              <a:t>of Teaching and CPD.</a:t>
            </a:r>
            <a:br>
              <a:rPr lang="en-US" sz="5600" b="1" dirty="0" smtClean="0">
                <a:latin typeface="Century Gothic"/>
                <a:cs typeface="Century Gothic"/>
              </a:rPr>
            </a:br>
            <a:r>
              <a:rPr lang="en-US" b="1" dirty="0">
                <a:latin typeface="Century Gothic"/>
                <a:cs typeface="Century Gothic"/>
              </a:rPr>
              <a:t/>
            </a:r>
            <a:br>
              <a:rPr lang="en-US" b="1" dirty="0">
                <a:latin typeface="Century Gothic"/>
                <a:cs typeface="Century Gothic"/>
              </a:rPr>
            </a:br>
            <a:r>
              <a:rPr lang="en-US" sz="3300" b="1" dirty="0" smtClean="0">
                <a:latin typeface="Century Gothic"/>
                <a:cs typeface="Century Gothic"/>
              </a:rPr>
              <a:t>by </a:t>
            </a:r>
            <a:r>
              <a:rPr lang="en-US" sz="3300" b="1" dirty="0" smtClean="0">
                <a:solidFill>
                  <a:srgbClr val="FF0000"/>
                </a:solidFill>
                <a:latin typeface="Century Gothic"/>
                <a:cs typeface="Century Gothic"/>
              </a:rPr>
              <a:t>Ross M. McGill</a:t>
            </a:r>
            <a:br>
              <a:rPr lang="en-US" sz="3300" b="1" dirty="0" smtClean="0">
                <a:solidFill>
                  <a:srgbClr val="FF0000"/>
                </a:solidFill>
                <a:latin typeface="Century Gothic"/>
                <a:cs typeface="Century Gothic"/>
              </a:rPr>
            </a:br>
            <a:r>
              <a:rPr lang="en-US" sz="2800" b="1" dirty="0" smtClean="0">
                <a:latin typeface="Century Gothic"/>
                <a:cs typeface="Century Gothic"/>
              </a:rPr>
              <a:t>Deputy Headteacher</a:t>
            </a:r>
            <a:br>
              <a:rPr lang="en-US" sz="2800" b="1" dirty="0" smtClean="0">
                <a:latin typeface="Century Gothic"/>
                <a:cs typeface="Century Gothic"/>
              </a:rPr>
            </a:br>
            <a:r>
              <a:rPr lang="en-US" sz="2800" b="1" dirty="0" smtClean="0">
                <a:latin typeface="Century Gothic"/>
                <a:cs typeface="Century Gothic"/>
              </a:rPr>
              <a:t>Quintin Kynaston</a:t>
            </a:r>
            <a:br>
              <a:rPr lang="en-US" sz="2800" b="1" dirty="0" smtClean="0">
                <a:latin typeface="Century Gothic"/>
                <a:cs typeface="Century Gothic"/>
              </a:rPr>
            </a:br>
            <a:r>
              <a:rPr lang="en-US" sz="2800" b="1" dirty="0" smtClean="0">
                <a:latin typeface="Century Gothic"/>
                <a:cs typeface="Century Gothic"/>
              </a:rPr>
              <a:t/>
            </a:r>
            <a:br>
              <a:rPr lang="en-US" sz="2800" b="1" dirty="0" smtClean="0">
                <a:latin typeface="Century Gothic"/>
                <a:cs typeface="Century Gothic"/>
              </a:rPr>
            </a:br>
            <a:r>
              <a:rPr lang="en-US" sz="2800" b="1" dirty="0" smtClean="0">
                <a:solidFill>
                  <a:srgbClr val="FF0000"/>
                </a:solidFill>
                <a:latin typeface="Century Gothic"/>
                <a:cs typeface="Century Gothic"/>
              </a:rPr>
              <a:t>@TeacherToolkit</a:t>
            </a:r>
            <a:br>
              <a:rPr lang="en-US" sz="2800" b="1" dirty="0" smtClean="0">
                <a:solidFill>
                  <a:srgbClr val="FF0000"/>
                </a:solidFill>
                <a:latin typeface="Century Gothic"/>
                <a:cs typeface="Century Gothic"/>
              </a:rPr>
            </a:br>
            <a:r>
              <a:rPr lang="en-US" sz="2800" b="1" dirty="0" smtClean="0">
                <a:solidFill>
                  <a:srgbClr val="FF0000"/>
                </a:solidFill>
                <a:latin typeface="Century Gothic"/>
                <a:cs typeface="Century Gothic"/>
              </a:rPr>
              <a:t>www.TeacherToolkit.me</a:t>
            </a:r>
            <a:endParaRPr lang="en-US" sz="2800" dirty="0">
              <a:solidFill>
                <a:srgbClr val="FF0000"/>
              </a:solidFill>
              <a:latin typeface="Century Gothic"/>
              <a:cs typeface="Century Gothic"/>
            </a:endParaRPr>
          </a:p>
        </p:txBody>
      </p:sp>
      <p:grpSp>
        <p:nvGrpSpPr>
          <p:cNvPr id="9" name="Group 8"/>
          <p:cNvGrpSpPr/>
          <p:nvPr/>
        </p:nvGrpSpPr>
        <p:grpSpPr>
          <a:xfrm>
            <a:off x="4572000" y="5091041"/>
            <a:ext cx="4362824" cy="1562090"/>
            <a:chOff x="4380450" y="4554328"/>
            <a:chExt cx="4362824" cy="1562090"/>
          </a:xfrm>
        </p:grpSpPr>
        <p:pic>
          <p:nvPicPr>
            <p:cNvPr id="3" name="Picture 2"/>
            <p:cNvPicPr>
              <a:picLocks noChangeAspect="1"/>
            </p:cNvPicPr>
            <p:nvPr/>
          </p:nvPicPr>
          <p:blipFill>
            <a:blip r:embed="rId2"/>
            <a:stretch>
              <a:fillRect/>
            </a:stretch>
          </p:blipFill>
          <p:spPr>
            <a:xfrm>
              <a:off x="5937124" y="4554328"/>
              <a:ext cx="2806150" cy="1562090"/>
            </a:xfrm>
            <a:prstGeom prst="rect">
              <a:avLst/>
            </a:prstGeom>
          </p:spPr>
        </p:pic>
        <p:pic>
          <p:nvPicPr>
            <p:cNvPr id="4" name="Picture 3"/>
            <p:cNvPicPr>
              <a:picLocks noChangeAspect="1"/>
            </p:cNvPicPr>
            <p:nvPr/>
          </p:nvPicPr>
          <p:blipFill>
            <a:blip r:embed="rId3"/>
            <a:stretch>
              <a:fillRect/>
            </a:stretch>
          </p:blipFill>
          <p:spPr>
            <a:xfrm>
              <a:off x="4380450" y="4554328"/>
              <a:ext cx="1556674" cy="1556674"/>
            </a:xfrm>
            <a:prstGeom prst="rect">
              <a:avLst/>
            </a:prstGeom>
          </p:spPr>
        </p:pic>
      </p:grpSp>
      <p:grpSp>
        <p:nvGrpSpPr>
          <p:cNvPr id="5" name="Group 4"/>
          <p:cNvGrpSpPr/>
          <p:nvPr/>
        </p:nvGrpSpPr>
        <p:grpSpPr>
          <a:xfrm>
            <a:off x="8150141" y="60386"/>
            <a:ext cx="914933" cy="539202"/>
            <a:chOff x="8150141" y="60386"/>
            <a:chExt cx="914933" cy="539202"/>
          </a:xfrm>
        </p:grpSpPr>
        <p:sp>
          <p:nvSpPr>
            <p:cNvPr id="6" name="Rectangle 5"/>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7" name="Picture 6"/>
            <p:cNvPicPr>
              <a:picLocks noChangeAspect="1"/>
            </p:cNvPicPr>
            <p:nvPr/>
          </p:nvPicPr>
          <p:blipFill>
            <a:blip r:embed="rId4"/>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26109024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GB" altLang="en-US" b="1" dirty="0" smtClean="0"/>
              <a:t>Reflection Questions …</a:t>
            </a:r>
          </a:p>
        </p:txBody>
      </p:sp>
      <p:sp>
        <p:nvSpPr>
          <p:cNvPr id="3" name="Content Placeholder 2"/>
          <p:cNvSpPr>
            <a:spLocks noGrp="1"/>
          </p:cNvSpPr>
          <p:nvPr>
            <p:ph idx="1"/>
          </p:nvPr>
        </p:nvSpPr>
        <p:spPr>
          <a:xfrm>
            <a:off x="344774" y="1600200"/>
            <a:ext cx="8679304" cy="4525963"/>
          </a:xfrm>
        </p:spPr>
        <p:txBody>
          <a:bodyPr>
            <a:noAutofit/>
          </a:bodyPr>
          <a:lstStyle/>
          <a:p>
            <a:pPr marL="457200" indent="-457200">
              <a:spcBef>
                <a:spcPts val="0"/>
              </a:spcBef>
              <a:spcAft>
                <a:spcPts val="1200"/>
              </a:spcAft>
              <a:buFont typeface="+mj-lt"/>
              <a:buAutoNum type="arabicPeriod"/>
            </a:pPr>
            <a:r>
              <a:rPr lang="en-GB" altLang="en-US" sz="3000" b="1" dirty="0"/>
              <a:t>How many of you have spent time trying to improve your teaching</a:t>
            </a:r>
            <a:r>
              <a:rPr lang="en-GB" altLang="en-US" sz="3000" b="1" dirty="0" smtClean="0"/>
              <a:t>?</a:t>
            </a:r>
          </a:p>
          <a:p>
            <a:pPr marL="457200" indent="-457200">
              <a:spcBef>
                <a:spcPts val="0"/>
              </a:spcBef>
              <a:spcAft>
                <a:spcPts val="1200"/>
              </a:spcAft>
              <a:buFont typeface="+mj-lt"/>
              <a:buAutoNum type="arabicPeriod"/>
            </a:pPr>
            <a:endParaRPr lang="en-GB" altLang="en-US" sz="3000" b="1" dirty="0"/>
          </a:p>
          <a:p>
            <a:pPr marL="457200" indent="-457200">
              <a:spcBef>
                <a:spcPts val="0"/>
              </a:spcBef>
              <a:spcAft>
                <a:spcPts val="1200"/>
              </a:spcAft>
              <a:buFont typeface="+mj-lt"/>
              <a:buAutoNum type="arabicPeriod"/>
            </a:pPr>
            <a:r>
              <a:rPr lang="en-GB" altLang="en-US" sz="3000" b="1" dirty="0"/>
              <a:t>How many of you have been on courses to improve your teaching</a:t>
            </a:r>
            <a:r>
              <a:rPr lang="en-GB" altLang="en-US" sz="3000" b="1" dirty="0" smtClean="0"/>
              <a:t>?</a:t>
            </a:r>
          </a:p>
          <a:p>
            <a:pPr marL="457200" indent="-457200">
              <a:spcBef>
                <a:spcPts val="0"/>
              </a:spcBef>
              <a:spcAft>
                <a:spcPts val="1200"/>
              </a:spcAft>
              <a:buFont typeface="+mj-lt"/>
              <a:buAutoNum type="arabicPeriod"/>
            </a:pPr>
            <a:endParaRPr lang="en-GB" altLang="en-US" sz="3000" b="1" dirty="0"/>
          </a:p>
          <a:p>
            <a:pPr marL="457200" indent="-457200">
              <a:spcBef>
                <a:spcPts val="0"/>
              </a:spcBef>
              <a:spcAft>
                <a:spcPts val="1200"/>
              </a:spcAft>
              <a:buFont typeface="+mj-lt"/>
              <a:buAutoNum type="arabicPeriod"/>
            </a:pPr>
            <a:r>
              <a:rPr lang="en-GB" altLang="en-US" sz="3000" b="1" dirty="0"/>
              <a:t>How many of you have read printed advice/books to improve your teaching?</a:t>
            </a:r>
          </a:p>
        </p:txBody>
      </p:sp>
    </p:spTree>
    <p:extLst>
      <p:ext uri="{BB962C8B-B14F-4D97-AF65-F5344CB8AC3E}">
        <p14:creationId xmlns:p14="http://schemas.microsoft.com/office/powerpoint/2010/main" val="24341125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Changing habits is hard</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26311762"/>
              </p:ext>
            </p:extLst>
          </p:nvPr>
        </p:nvGraphicFramePr>
        <p:xfrm>
          <a:off x="548640" y="1620982"/>
          <a:ext cx="8138160" cy="39236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04955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GB" altLang="en-US" b="1" dirty="0" smtClean="0"/>
              <a:t>Learning happens …</a:t>
            </a:r>
          </a:p>
        </p:txBody>
      </p:sp>
      <p:sp>
        <p:nvSpPr>
          <p:cNvPr id="17411" name="Content Placeholder 2"/>
          <p:cNvSpPr>
            <a:spLocks noGrp="1"/>
          </p:cNvSpPr>
          <p:nvPr>
            <p:ph idx="1"/>
          </p:nvPr>
        </p:nvSpPr>
        <p:spPr/>
        <p:txBody>
          <a:bodyPr>
            <a:normAutofit fontScale="92500" lnSpcReduction="10000"/>
          </a:bodyPr>
          <a:lstStyle/>
          <a:p>
            <a:pPr>
              <a:lnSpc>
                <a:spcPct val="150000"/>
              </a:lnSpc>
            </a:pPr>
            <a:r>
              <a:rPr lang="en-GB" altLang="en-US" sz="3000" b="1" dirty="0">
                <a:latin typeface="Century Gothic" panose="020B0502020202020204" pitchFamily="34" charset="0"/>
              </a:rPr>
              <a:t>When we are </a:t>
            </a:r>
            <a:r>
              <a:rPr lang="en-GB" altLang="en-US" sz="3000" b="1" dirty="0">
                <a:solidFill>
                  <a:srgbClr val="FF0000"/>
                </a:solidFill>
                <a:latin typeface="Century Gothic" panose="020B0502020202020204" pitchFamily="34" charset="0"/>
              </a:rPr>
              <a:t>motivated to pay </a:t>
            </a:r>
            <a:r>
              <a:rPr lang="en-GB" altLang="en-US" sz="3000" b="1" dirty="0" smtClean="0">
                <a:solidFill>
                  <a:srgbClr val="FF0000"/>
                </a:solidFill>
                <a:latin typeface="Century Gothic" panose="020B0502020202020204" pitchFamily="34" charset="0"/>
              </a:rPr>
              <a:t>attention</a:t>
            </a:r>
            <a:r>
              <a:rPr lang="en-GB" altLang="en-US" sz="3000" b="1" dirty="0" smtClean="0">
                <a:latin typeface="Century Gothic" panose="020B0502020202020204" pitchFamily="34" charset="0"/>
              </a:rPr>
              <a:t>.</a:t>
            </a:r>
            <a:endParaRPr lang="en-GB" altLang="en-US" sz="3000" b="1" dirty="0">
              <a:latin typeface="Century Gothic" panose="020B0502020202020204" pitchFamily="34" charset="0"/>
            </a:endParaRPr>
          </a:p>
          <a:p>
            <a:pPr>
              <a:lnSpc>
                <a:spcPct val="150000"/>
              </a:lnSpc>
            </a:pPr>
            <a:r>
              <a:rPr lang="en-GB" altLang="en-US" sz="3000" b="1" dirty="0">
                <a:latin typeface="Century Gothic" panose="020B0502020202020204" pitchFamily="34" charset="0"/>
              </a:rPr>
              <a:t>When we are motivated to remain resilient and </a:t>
            </a:r>
            <a:r>
              <a:rPr lang="en-GB" altLang="en-US" sz="3000" b="1" dirty="0">
                <a:solidFill>
                  <a:srgbClr val="FF0000"/>
                </a:solidFill>
                <a:latin typeface="Century Gothic" panose="020B0502020202020204" pitchFamily="34" charset="0"/>
              </a:rPr>
              <a:t>put in the time and effort  to reflect, </a:t>
            </a:r>
            <a:r>
              <a:rPr lang="en-GB" altLang="en-US" sz="3000" b="1" dirty="0">
                <a:latin typeface="Century Gothic" panose="020B0502020202020204" pitchFamily="34" charset="0"/>
              </a:rPr>
              <a:t>practice, seek new </a:t>
            </a:r>
            <a:r>
              <a:rPr lang="en-GB" altLang="en-US" sz="3000" b="1" dirty="0" smtClean="0">
                <a:latin typeface="Century Gothic" panose="020B0502020202020204" pitchFamily="34" charset="0"/>
              </a:rPr>
              <a:t>knowledge.</a:t>
            </a:r>
            <a:endParaRPr lang="en-GB" altLang="en-US" sz="3000" b="1" dirty="0">
              <a:latin typeface="Century Gothic" panose="020B0502020202020204" pitchFamily="34" charset="0"/>
            </a:endParaRPr>
          </a:p>
          <a:p>
            <a:pPr>
              <a:lnSpc>
                <a:spcPct val="150000"/>
              </a:lnSpc>
            </a:pPr>
            <a:r>
              <a:rPr lang="en-GB" altLang="en-US" sz="3000" b="1" dirty="0">
                <a:latin typeface="Century Gothic" panose="020B0502020202020204" pitchFamily="34" charset="0"/>
              </a:rPr>
              <a:t>When we have the </a:t>
            </a:r>
            <a:r>
              <a:rPr lang="en-GB" altLang="en-US" sz="3000" b="1" dirty="0">
                <a:solidFill>
                  <a:srgbClr val="FF0000"/>
                </a:solidFill>
                <a:latin typeface="Century Gothic" panose="020B0502020202020204" pitchFamily="34" charset="0"/>
              </a:rPr>
              <a:t>opportunity to connect </a:t>
            </a:r>
            <a:r>
              <a:rPr lang="en-GB" altLang="en-US" sz="3000" b="1" dirty="0">
                <a:latin typeface="Century Gothic" panose="020B0502020202020204" pitchFamily="34" charset="0"/>
              </a:rPr>
              <a:t>new learning, skill and theory to existing </a:t>
            </a:r>
            <a:r>
              <a:rPr lang="en-GB" altLang="en-US" sz="3000" b="1" dirty="0" smtClean="0">
                <a:latin typeface="Century Gothic" panose="020B0502020202020204" pitchFamily="34" charset="0"/>
              </a:rPr>
              <a:t>experience.</a:t>
            </a:r>
            <a:endParaRPr lang="en-GB" altLang="en-US" sz="3000" b="1" dirty="0">
              <a:latin typeface="Century Gothic" panose="020B0502020202020204" pitchFamily="34" charset="0"/>
            </a:endParaRPr>
          </a:p>
        </p:txBody>
      </p:sp>
    </p:spTree>
    <p:extLst>
      <p:ext uri="{BB962C8B-B14F-4D97-AF65-F5344CB8AC3E}">
        <p14:creationId xmlns:p14="http://schemas.microsoft.com/office/powerpoint/2010/main" val="28085455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4231594647"/>
              </p:ext>
            </p:extLst>
          </p:nvPr>
        </p:nvGraphicFramePr>
        <p:xfrm>
          <a:off x="239843" y="1064302"/>
          <a:ext cx="8446957" cy="56213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4"/>
          <p:cNvSpPr>
            <a:spLocks noGrp="1"/>
          </p:cNvSpPr>
          <p:nvPr>
            <p:ph type="title"/>
          </p:nvPr>
        </p:nvSpPr>
        <p:spPr/>
        <p:txBody>
          <a:bodyPr/>
          <a:lstStyle/>
          <a:p>
            <a:r>
              <a:rPr lang="en-GB" b="1" dirty="0" smtClean="0"/>
              <a:t>Powerful</a:t>
            </a:r>
            <a:r>
              <a:rPr lang="en-GB" dirty="0" smtClean="0"/>
              <a:t> professional learning is…</a:t>
            </a:r>
            <a:endParaRPr lang="en-GB" dirty="0"/>
          </a:p>
        </p:txBody>
      </p:sp>
    </p:spTree>
    <p:extLst>
      <p:ext uri="{BB962C8B-B14F-4D97-AF65-F5344CB8AC3E}">
        <p14:creationId xmlns:p14="http://schemas.microsoft.com/office/powerpoint/2010/main" val="373884403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hape 142"/>
          <p:cNvSpPr txBox="1">
            <a:spLocks noChangeArrowheads="1"/>
          </p:cNvSpPr>
          <p:nvPr/>
        </p:nvSpPr>
        <p:spPr bwMode="auto">
          <a:xfrm>
            <a:off x="5657850" y="5462588"/>
            <a:ext cx="2057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68569" rIns="68569" bIns="68569"/>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Clr>
                <a:srgbClr val="000000"/>
              </a:buClr>
              <a:buSzPct val="79000"/>
              <a:buFont typeface="Arial" charset="0"/>
              <a:buNone/>
            </a:pPr>
            <a:r>
              <a:rPr lang="en-GB" altLang="en-US" sz="1350">
                <a:latin typeface="Georgia" pitchFamily="18" charset="0"/>
                <a:sym typeface="Georgia" pitchFamily="18" charset="0"/>
              </a:rPr>
              <a:t>Source: Robinson (2009)</a:t>
            </a:r>
          </a:p>
        </p:txBody>
      </p:sp>
      <p:graphicFrame>
        <p:nvGraphicFramePr>
          <p:cNvPr id="2" name="Chart 5"/>
          <p:cNvGraphicFramePr>
            <a:graphicFrameLocks/>
          </p:cNvGraphicFramePr>
          <p:nvPr>
            <p:extLst>
              <p:ext uri="{D42A27DB-BD31-4B8C-83A1-F6EECF244321}">
                <p14:modId xmlns:p14="http://schemas.microsoft.com/office/powerpoint/2010/main" val="1319940259"/>
              </p:ext>
            </p:extLst>
          </p:nvPr>
        </p:nvGraphicFramePr>
        <p:xfrm>
          <a:off x="259491" y="1631092"/>
          <a:ext cx="8217243" cy="4174396"/>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p:cNvSpPr>
            <a:spLocks noGrp="1"/>
          </p:cNvSpPr>
          <p:nvPr>
            <p:ph type="title"/>
          </p:nvPr>
        </p:nvSpPr>
        <p:spPr/>
        <p:txBody>
          <a:bodyPr/>
          <a:lstStyle/>
          <a:p>
            <a:r>
              <a:rPr lang="en-GB" dirty="0" smtClean="0"/>
              <a:t>Great leadership includes…</a:t>
            </a:r>
            <a:endParaRPr lang="en-GB" dirty="0"/>
          </a:p>
        </p:txBody>
      </p:sp>
    </p:spTree>
    <p:extLst>
      <p:ext uri="{BB962C8B-B14F-4D97-AF65-F5344CB8AC3E}">
        <p14:creationId xmlns:p14="http://schemas.microsoft.com/office/powerpoint/2010/main" val="5110217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94067"/>
            <a:ext cx="9144000" cy="5715000"/>
          </a:xfrm>
          <a:prstGeom prst="rect">
            <a:avLst/>
          </a:prstGeom>
        </p:spPr>
      </p:pic>
      <p:sp>
        <p:nvSpPr>
          <p:cNvPr id="5" name="Title 1"/>
          <p:cNvSpPr>
            <a:spLocks noGrp="1"/>
          </p:cNvSpPr>
          <p:nvPr>
            <p:ph type="ctrTitle"/>
          </p:nvPr>
        </p:nvSpPr>
        <p:spPr>
          <a:xfrm>
            <a:off x="157815" y="694067"/>
            <a:ext cx="7772400" cy="753133"/>
          </a:xfrm>
        </p:spPr>
        <p:txBody>
          <a:bodyPr>
            <a:normAutofit fontScale="90000"/>
          </a:bodyPr>
          <a:lstStyle/>
          <a:p>
            <a:pPr algn="l"/>
            <a:r>
              <a:rPr lang="en-US" dirty="0" smtClean="0">
                <a:solidFill>
                  <a:schemeClr val="bg1"/>
                </a:solidFill>
                <a:latin typeface="Impact"/>
                <a:cs typeface="Impact"/>
              </a:rPr>
              <a:t>.</a:t>
            </a:r>
            <a:br>
              <a:rPr lang="en-US" dirty="0" smtClean="0">
                <a:solidFill>
                  <a:schemeClr val="bg1"/>
                </a:solidFill>
                <a:latin typeface="Impact"/>
                <a:cs typeface="Impact"/>
              </a:rPr>
            </a:br>
            <a:r>
              <a:rPr lang="en-US" dirty="0" smtClean="0">
                <a:latin typeface="Impact"/>
                <a:cs typeface="Impact"/>
              </a:rPr>
              <a:t>Something for </a:t>
            </a:r>
            <a:r>
              <a:rPr lang="en-US" dirty="0" smtClean="0">
                <a:solidFill>
                  <a:srgbClr val="0000FF"/>
                </a:solidFill>
                <a:latin typeface="Impact"/>
                <a:cs typeface="Impact"/>
              </a:rPr>
              <a:t>free</a:t>
            </a:r>
            <a:r>
              <a:rPr lang="en-US" dirty="0" smtClean="0">
                <a:latin typeface="Impact"/>
                <a:cs typeface="Impact"/>
              </a:rPr>
              <a:t/>
            </a:r>
            <a:br>
              <a:rPr lang="en-US" dirty="0" smtClean="0">
                <a:latin typeface="Impact"/>
                <a:cs typeface="Impact"/>
              </a:rPr>
            </a:br>
            <a:r>
              <a:rPr lang="en-US" dirty="0" smtClean="0">
                <a:solidFill>
                  <a:schemeClr val="accent3">
                    <a:lumMod val="60000"/>
                    <a:lumOff val="40000"/>
                  </a:schemeClr>
                </a:solidFill>
                <a:latin typeface="Impact"/>
                <a:cs typeface="Impact"/>
              </a:rPr>
              <a:t>.</a:t>
            </a:r>
            <a:endParaRPr lang="en-US" dirty="0">
              <a:solidFill>
                <a:schemeClr val="accent3">
                  <a:lumMod val="60000"/>
                  <a:lumOff val="40000"/>
                </a:schemeClr>
              </a:solidFill>
              <a:latin typeface="Impact"/>
              <a:cs typeface="Impact"/>
            </a:endParaRPr>
          </a:p>
        </p:txBody>
      </p:sp>
    </p:spTree>
    <p:extLst>
      <p:ext uri="{BB962C8B-B14F-4D97-AF65-F5344CB8AC3E}">
        <p14:creationId xmlns:p14="http://schemas.microsoft.com/office/powerpoint/2010/main" val="3224875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7015" y="220784"/>
            <a:ext cx="7772400" cy="753133"/>
          </a:xfrm>
        </p:spPr>
        <p:txBody>
          <a:bodyPr>
            <a:normAutofit fontScale="90000"/>
          </a:bodyPr>
          <a:lstStyle/>
          <a:p>
            <a:pPr algn="l"/>
            <a:r>
              <a:rPr lang="en-US" dirty="0" smtClean="0">
                <a:latin typeface="Impact"/>
                <a:cs typeface="Impact"/>
              </a:rPr>
              <a:t>Introducing </a:t>
            </a:r>
            <a:r>
              <a:rPr lang="en-US" dirty="0" err="1" smtClean="0">
                <a:solidFill>
                  <a:srgbClr val="FF0000"/>
                </a:solidFill>
                <a:latin typeface="Impact"/>
                <a:cs typeface="Impact"/>
              </a:rPr>
              <a:t>Edu</a:t>
            </a:r>
            <a:r>
              <a:rPr lang="en-US" dirty="0" smtClean="0">
                <a:solidFill>
                  <a:srgbClr val="FF0000"/>
                </a:solidFill>
                <a:latin typeface="Impact"/>
                <a:cs typeface="Impact"/>
              </a:rPr>
              <a:t>-Book</a:t>
            </a:r>
            <a:r>
              <a:rPr lang="en-US" dirty="0" smtClean="0">
                <a:latin typeface="Impact"/>
                <a:cs typeface="Impact"/>
              </a:rPr>
              <a:t> Club</a:t>
            </a:r>
            <a:endParaRPr lang="en-US" dirty="0">
              <a:latin typeface="Impact"/>
              <a:cs typeface="Impact"/>
            </a:endParaRPr>
          </a:p>
        </p:txBody>
      </p:sp>
      <p:pic>
        <p:nvPicPr>
          <p:cNvPr id="4" name="Picture 3"/>
          <p:cNvPicPr>
            <a:picLocks noChangeAspect="1"/>
          </p:cNvPicPr>
          <p:nvPr/>
        </p:nvPicPr>
        <p:blipFill>
          <a:blip r:embed="rId2"/>
          <a:stretch>
            <a:fillRect/>
          </a:stretch>
        </p:blipFill>
        <p:spPr>
          <a:xfrm>
            <a:off x="0" y="1600200"/>
            <a:ext cx="9144000" cy="3633849"/>
          </a:xfrm>
          <a:prstGeom prst="rect">
            <a:avLst/>
          </a:prstGeom>
        </p:spPr>
      </p:pic>
    </p:spTree>
    <p:extLst>
      <p:ext uri="{BB962C8B-B14F-4D97-AF65-F5344CB8AC3E}">
        <p14:creationId xmlns:p14="http://schemas.microsoft.com/office/powerpoint/2010/main" val="1384234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alphaModFix amt="50000"/>
          </a:blip>
          <a:srcRect b="5955"/>
          <a:stretch/>
        </p:blipFill>
        <p:spPr>
          <a:xfrm>
            <a:off x="0" y="1146897"/>
            <a:ext cx="9144000" cy="5706000"/>
          </a:xfrm>
          <a:prstGeom prst="rect">
            <a:avLst/>
          </a:prstGeom>
        </p:spPr>
      </p:pic>
      <p:sp>
        <p:nvSpPr>
          <p:cNvPr id="2" name="Title 1"/>
          <p:cNvSpPr>
            <a:spLocks noGrp="1"/>
          </p:cNvSpPr>
          <p:nvPr>
            <p:ph type="ctrTitle"/>
          </p:nvPr>
        </p:nvSpPr>
        <p:spPr>
          <a:xfrm>
            <a:off x="237015" y="393764"/>
            <a:ext cx="7772400" cy="753133"/>
          </a:xfrm>
        </p:spPr>
        <p:txBody>
          <a:bodyPr>
            <a:noAutofit/>
          </a:bodyPr>
          <a:lstStyle/>
          <a:p>
            <a:pPr algn="l"/>
            <a:r>
              <a:rPr lang="en-US" sz="10000" dirty="0" smtClean="0">
                <a:latin typeface="Impact"/>
                <a:cs typeface="Impact"/>
              </a:rPr>
              <a:t>What?  </a:t>
            </a:r>
            <a:endParaRPr lang="en-US" sz="10000" dirty="0">
              <a:latin typeface="Impact"/>
              <a:cs typeface="Impact"/>
            </a:endParaRPr>
          </a:p>
        </p:txBody>
      </p:sp>
      <p:sp>
        <p:nvSpPr>
          <p:cNvPr id="4" name="Rectangle 3"/>
          <p:cNvSpPr/>
          <p:nvPr/>
        </p:nvSpPr>
        <p:spPr>
          <a:xfrm>
            <a:off x="456910" y="2792313"/>
            <a:ext cx="8146930" cy="978729"/>
          </a:xfrm>
          <a:prstGeom prst="rect">
            <a:avLst/>
          </a:prstGeom>
        </p:spPr>
        <p:txBody>
          <a:bodyPr wrap="square">
            <a:spAutoFit/>
          </a:bodyPr>
          <a:lstStyle/>
          <a:p>
            <a:pPr algn="ctr">
              <a:lnSpc>
                <a:spcPct val="120000"/>
              </a:lnSpc>
            </a:pPr>
            <a:r>
              <a:rPr lang="en-US" sz="2400" b="1" dirty="0" smtClean="0"/>
              <a:t>As part of our </a:t>
            </a:r>
            <a:r>
              <a:rPr lang="en-US" sz="2400" b="1" dirty="0" smtClean="0">
                <a:solidFill>
                  <a:srgbClr val="FF0000"/>
                </a:solidFill>
              </a:rPr>
              <a:t>Action Research CPD</a:t>
            </a:r>
            <a:r>
              <a:rPr lang="en-US" sz="2400" b="1" dirty="0" smtClean="0"/>
              <a:t>, </a:t>
            </a:r>
          </a:p>
          <a:p>
            <a:pPr algn="ctr">
              <a:lnSpc>
                <a:spcPct val="120000"/>
              </a:lnSpc>
            </a:pPr>
            <a:r>
              <a:rPr lang="en-US" sz="2400" b="1" dirty="0" smtClean="0"/>
              <a:t>we </a:t>
            </a:r>
            <a:r>
              <a:rPr lang="en-US" sz="2400" b="1" dirty="0" smtClean="0">
                <a:solidFill>
                  <a:srgbClr val="FF0000"/>
                </a:solidFill>
              </a:rPr>
              <a:t>disseminated</a:t>
            </a:r>
            <a:r>
              <a:rPr lang="en-US" sz="2400" b="1" dirty="0" smtClean="0"/>
              <a:t> 15 educational books.</a:t>
            </a:r>
            <a:endParaRPr lang="en-US" sz="2400" b="1" dirty="0"/>
          </a:p>
        </p:txBody>
      </p:sp>
    </p:spTree>
    <p:extLst>
      <p:ext uri="{BB962C8B-B14F-4D97-AF65-F5344CB8AC3E}">
        <p14:creationId xmlns:p14="http://schemas.microsoft.com/office/powerpoint/2010/main" val="1384234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7015" y="220784"/>
            <a:ext cx="7772400" cy="753133"/>
          </a:xfrm>
        </p:spPr>
        <p:txBody>
          <a:bodyPr>
            <a:normAutofit fontScale="90000"/>
          </a:bodyPr>
          <a:lstStyle/>
          <a:p>
            <a:pPr algn="l"/>
            <a:r>
              <a:rPr lang="en-US" dirty="0" err="1" smtClean="0">
                <a:latin typeface="Impact"/>
                <a:cs typeface="Impact"/>
              </a:rPr>
              <a:t>Edu</a:t>
            </a:r>
            <a:r>
              <a:rPr lang="en-US" dirty="0" smtClean="0">
                <a:latin typeface="Impact"/>
                <a:cs typeface="Impact"/>
              </a:rPr>
              <a:t>-Book club</a:t>
            </a:r>
            <a:endParaRPr lang="en-US" dirty="0">
              <a:latin typeface="Impact"/>
              <a:cs typeface="Impact"/>
            </a:endParaRPr>
          </a:p>
        </p:txBody>
      </p:sp>
      <p:pic>
        <p:nvPicPr>
          <p:cNvPr id="3" name="Picture 2" descr="Screen Shot 2014-10-05 at 14.02.0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465" y="973917"/>
            <a:ext cx="7874033" cy="5336351"/>
          </a:xfrm>
          <a:prstGeom prst="rect">
            <a:avLst/>
          </a:prstGeom>
        </p:spPr>
      </p:pic>
    </p:spTree>
    <p:extLst>
      <p:ext uri="{BB962C8B-B14F-4D97-AF65-F5344CB8AC3E}">
        <p14:creationId xmlns:p14="http://schemas.microsoft.com/office/powerpoint/2010/main" val="3246270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469872" y="0"/>
            <a:ext cx="4551998" cy="6858000"/>
          </a:xfrm>
          <a:prstGeom prst="rect">
            <a:avLst/>
          </a:prstGeom>
        </p:spPr>
      </p:pic>
      <p:sp>
        <p:nvSpPr>
          <p:cNvPr id="2" name="Title 1"/>
          <p:cNvSpPr>
            <a:spLocks noGrp="1"/>
          </p:cNvSpPr>
          <p:nvPr>
            <p:ph type="ctrTitle"/>
          </p:nvPr>
        </p:nvSpPr>
        <p:spPr>
          <a:xfrm>
            <a:off x="2586574" y="1892723"/>
            <a:ext cx="3014386" cy="753133"/>
          </a:xfrm>
        </p:spPr>
        <p:txBody>
          <a:bodyPr>
            <a:normAutofit fontScale="90000"/>
          </a:bodyPr>
          <a:lstStyle/>
          <a:p>
            <a:pPr algn="r"/>
            <a:r>
              <a:rPr lang="en-US" sz="11100" dirty="0" smtClean="0">
                <a:latin typeface="Impact"/>
                <a:cs typeface="Impact"/>
              </a:rPr>
              <a:t>Why</a:t>
            </a:r>
            <a:r>
              <a:rPr lang="en-US" dirty="0" smtClean="0">
                <a:latin typeface="Impact"/>
                <a:cs typeface="Impact"/>
              </a:rPr>
              <a:t>  </a:t>
            </a:r>
            <a:endParaRPr lang="en-US" dirty="0">
              <a:latin typeface="Impact"/>
              <a:cs typeface="Impact"/>
            </a:endParaRPr>
          </a:p>
        </p:txBody>
      </p:sp>
      <p:sp>
        <p:nvSpPr>
          <p:cNvPr id="4" name="Rectangle 3"/>
          <p:cNvSpPr/>
          <p:nvPr/>
        </p:nvSpPr>
        <p:spPr>
          <a:xfrm>
            <a:off x="545088" y="154089"/>
            <a:ext cx="8146930" cy="505972"/>
          </a:xfrm>
          <a:prstGeom prst="rect">
            <a:avLst/>
          </a:prstGeom>
        </p:spPr>
        <p:txBody>
          <a:bodyPr wrap="square">
            <a:spAutoFit/>
          </a:bodyPr>
          <a:lstStyle/>
          <a:p>
            <a:pPr>
              <a:lnSpc>
                <a:spcPct val="120000"/>
              </a:lnSpc>
            </a:pPr>
            <a:r>
              <a:rPr lang="en-US" sz="2400" b="1" dirty="0" smtClean="0"/>
              <a:t>We think it will make a </a:t>
            </a:r>
            <a:r>
              <a:rPr lang="en-US" sz="2400" b="1" dirty="0" smtClean="0">
                <a:solidFill>
                  <a:srgbClr val="FF0000"/>
                </a:solidFill>
              </a:rPr>
              <a:t>difference to teacher practice </a:t>
            </a:r>
            <a:r>
              <a:rPr lang="en-US" sz="2400" b="1" dirty="0" smtClean="0"/>
              <a:t>at school.</a:t>
            </a:r>
            <a:endParaRPr lang="en-US" sz="2400" b="1" dirty="0"/>
          </a:p>
        </p:txBody>
      </p:sp>
    </p:spTree>
    <p:extLst>
      <p:ext uri="{BB962C8B-B14F-4D97-AF65-F5344CB8AC3E}">
        <p14:creationId xmlns:p14="http://schemas.microsoft.com/office/powerpoint/2010/main" val="1221455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xit" presetSubtype="0" fill="hold" nodeType="withEffect">
                                  <p:stCondLst>
                                    <p:cond delay="0"/>
                                  </p:stCondLst>
                                  <p:childTnLst>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2"/>
                                        </p:tgtEl>
                                      </p:cBhvr>
                                    </p:animEffect>
                                    <p:set>
                                      <p:cBhvr>
                                        <p:cTn id="18"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alphaModFix amt="45000"/>
          </a:blip>
          <a:srcRect t="1769" b="9473"/>
          <a:stretch/>
        </p:blipFill>
        <p:spPr>
          <a:xfrm>
            <a:off x="0" y="1447200"/>
            <a:ext cx="9144000" cy="5410800"/>
          </a:xfrm>
          <a:prstGeom prst="rect">
            <a:avLst/>
          </a:prstGeom>
        </p:spPr>
      </p:pic>
      <p:sp>
        <p:nvSpPr>
          <p:cNvPr id="5" name="Title 1"/>
          <p:cNvSpPr>
            <a:spLocks noGrp="1"/>
          </p:cNvSpPr>
          <p:nvPr>
            <p:ph type="ctrTitle"/>
          </p:nvPr>
        </p:nvSpPr>
        <p:spPr>
          <a:xfrm>
            <a:off x="157815" y="694067"/>
            <a:ext cx="7772400" cy="753133"/>
          </a:xfrm>
        </p:spPr>
        <p:txBody>
          <a:bodyPr>
            <a:normAutofit fontScale="90000"/>
          </a:bodyPr>
          <a:lstStyle/>
          <a:p>
            <a:pPr algn="l"/>
            <a:r>
              <a:rPr lang="en-US" dirty="0" smtClean="0">
                <a:latin typeface="Impact"/>
                <a:cs typeface="Impact"/>
              </a:rPr>
              <a:t>Something to </a:t>
            </a:r>
            <a:r>
              <a:rPr lang="en-US" dirty="0" smtClean="0">
                <a:solidFill>
                  <a:srgbClr val="FF0000"/>
                </a:solidFill>
                <a:latin typeface="Impact"/>
                <a:cs typeface="Impact"/>
              </a:rPr>
              <a:t>hear</a:t>
            </a:r>
            <a:r>
              <a:rPr lang="en-US" dirty="0" smtClean="0">
                <a:latin typeface="Impact"/>
                <a:cs typeface="Impact"/>
              </a:rPr>
              <a:t/>
            </a:r>
            <a:br>
              <a:rPr lang="en-US" dirty="0" smtClean="0">
                <a:latin typeface="Impact"/>
                <a:cs typeface="Impact"/>
              </a:rPr>
            </a:br>
            <a:r>
              <a:rPr lang="en-US" dirty="0" smtClean="0">
                <a:latin typeface="Impact"/>
                <a:cs typeface="Impact"/>
              </a:rPr>
              <a:t>Something for </a:t>
            </a:r>
            <a:r>
              <a:rPr lang="en-US" dirty="0" smtClean="0">
                <a:solidFill>
                  <a:srgbClr val="0000FF"/>
                </a:solidFill>
                <a:latin typeface="Impact"/>
                <a:cs typeface="Impact"/>
              </a:rPr>
              <a:t>free</a:t>
            </a:r>
            <a:r>
              <a:rPr lang="en-US" dirty="0" smtClean="0">
                <a:latin typeface="Impact"/>
                <a:cs typeface="Impact"/>
              </a:rPr>
              <a:t/>
            </a:r>
            <a:br>
              <a:rPr lang="en-US" dirty="0" smtClean="0">
                <a:latin typeface="Impact"/>
                <a:cs typeface="Impact"/>
              </a:rPr>
            </a:br>
            <a:r>
              <a:rPr lang="en-US" dirty="0" smtClean="0">
                <a:latin typeface="Impact"/>
                <a:cs typeface="Impact"/>
              </a:rPr>
              <a:t>Something to</a:t>
            </a:r>
            <a:r>
              <a:rPr lang="en-US" dirty="0" smtClean="0">
                <a:solidFill>
                  <a:srgbClr val="008000"/>
                </a:solidFill>
                <a:latin typeface="Impact"/>
                <a:cs typeface="Impact"/>
              </a:rPr>
              <a:t> do </a:t>
            </a:r>
            <a:r>
              <a:rPr lang="en-US" dirty="0" smtClean="0">
                <a:latin typeface="Impact"/>
                <a:cs typeface="Impact"/>
              </a:rPr>
              <a:t>…</a:t>
            </a:r>
            <a:endParaRPr lang="en-US" dirty="0">
              <a:latin typeface="Impact"/>
              <a:cs typeface="Impact"/>
            </a:endParaRPr>
          </a:p>
        </p:txBody>
      </p:sp>
    </p:spTree>
    <p:extLst>
      <p:ext uri="{BB962C8B-B14F-4D97-AF65-F5344CB8AC3E}">
        <p14:creationId xmlns:p14="http://schemas.microsoft.com/office/powerpoint/2010/main" val="1065748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wd">
                                    <p:tmPct val="10000"/>
                                  </p:iterate>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5"/>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328968" y="2919369"/>
            <a:ext cx="8815032" cy="3938631"/>
          </a:xfrm>
          <a:prstGeom prst="rect">
            <a:avLst/>
          </a:prstGeom>
        </p:spPr>
      </p:pic>
      <p:sp>
        <p:nvSpPr>
          <p:cNvPr id="2" name="Title 1"/>
          <p:cNvSpPr>
            <a:spLocks noGrp="1"/>
          </p:cNvSpPr>
          <p:nvPr>
            <p:ph type="ctrTitle"/>
          </p:nvPr>
        </p:nvSpPr>
        <p:spPr>
          <a:xfrm>
            <a:off x="136340" y="3409395"/>
            <a:ext cx="7772400" cy="753133"/>
          </a:xfrm>
        </p:spPr>
        <p:txBody>
          <a:bodyPr>
            <a:noAutofit/>
          </a:bodyPr>
          <a:lstStyle/>
          <a:p>
            <a:pPr algn="l"/>
            <a:r>
              <a:rPr lang="en-US" sz="10000" dirty="0" smtClean="0">
                <a:latin typeface="Impact"/>
                <a:cs typeface="Impact"/>
              </a:rPr>
              <a:t>Why?  </a:t>
            </a:r>
            <a:endParaRPr lang="en-US" sz="10000" dirty="0">
              <a:latin typeface="Impact"/>
              <a:cs typeface="Impact"/>
            </a:endParaRPr>
          </a:p>
        </p:txBody>
      </p:sp>
      <p:sp>
        <p:nvSpPr>
          <p:cNvPr id="5" name="Rectangle 4"/>
          <p:cNvSpPr/>
          <p:nvPr/>
        </p:nvSpPr>
        <p:spPr>
          <a:xfrm>
            <a:off x="224582" y="686136"/>
            <a:ext cx="8737373" cy="1169551"/>
          </a:xfrm>
          <a:prstGeom prst="rect">
            <a:avLst/>
          </a:prstGeom>
        </p:spPr>
        <p:txBody>
          <a:bodyPr wrap="square">
            <a:spAutoFit/>
          </a:bodyPr>
          <a:lstStyle/>
          <a:p>
            <a:pPr algn="ctr">
              <a:lnSpc>
                <a:spcPct val="150000"/>
              </a:lnSpc>
            </a:pPr>
            <a:r>
              <a:rPr lang="en-US" sz="2400" b="1" dirty="0" smtClean="0"/>
              <a:t>To discuss the content and </a:t>
            </a:r>
          </a:p>
          <a:p>
            <a:pPr algn="ctr">
              <a:lnSpc>
                <a:spcPct val="150000"/>
              </a:lnSpc>
            </a:pPr>
            <a:r>
              <a:rPr lang="en-US" sz="2400" b="1" dirty="0" smtClean="0"/>
              <a:t>how it has </a:t>
            </a:r>
            <a:r>
              <a:rPr lang="en-US" sz="2400" b="1" dirty="0" smtClean="0">
                <a:solidFill>
                  <a:srgbClr val="FF0000"/>
                </a:solidFill>
              </a:rPr>
              <a:t>made an impact </a:t>
            </a:r>
            <a:r>
              <a:rPr lang="en-US" sz="2400" b="1" dirty="0" smtClean="0"/>
              <a:t>on classroom practice.</a:t>
            </a:r>
            <a:endParaRPr lang="en-US" sz="2400" b="1" dirty="0"/>
          </a:p>
        </p:txBody>
      </p:sp>
    </p:spTree>
    <p:extLst>
      <p:ext uri="{BB962C8B-B14F-4D97-AF65-F5344CB8AC3E}">
        <p14:creationId xmlns:p14="http://schemas.microsoft.com/office/powerpoint/2010/main" val="1734775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869" y="670928"/>
            <a:ext cx="9144000" cy="6096000"/>
          </a:xfrm>
          <a:prstGeom prst="rect">
            <a:avLst/>
          </a:prstGeom>
        </p:spPr>
      </p:pic>
      <p:sp>
        <p:nvSpPr>
          <p:cNvPr id="2" name="Title 1"/>
          <p:cNvSpPr>
            <a:spLocks noGrp="1"/>
          </p:cNvSpPr>
          <p:nvPr>
            <p:ph type="ctrTitle"/>
          </p:nvPr>
        </p:nvSpPr>
        <p:spPr>
          <a:xfrm>
            <a:off x="608738" y="5889161"/>
            <a:ext cx="7772400" cy="753133"/>
          </a:xfrm>
        </p:spPr>
        <p:txBody>
          <a:bodyPr>
            <a:noAutofit/>
          </a:bodyPr>
          <a:lstStyle/>
          <a:p>
            <a:r>
              <a:rPr lang="en-US" sz="10000" dirty="0" smtClean="0">
                <a:latin typeface="Impact"/>
                <a:cs typeface="Impact"/>
              </a:rPr>
              <a:t>How?  </a:t>
            </a:r>
            <a:endParaRPr lang="en-US" sz="10000" dirty="0">
              <a:latin typeface="Impact"/>
              <a:cs typeface="Impact"/>
            </a:endParaRPr>
          </a:p>
        </p:txBody>
      </p:sp>
      <p:sp>
        <p:nvSpPr>
          <p:cNvPr id="5" name="Rectangle 4"/>
          <p:cNvSpPr/>
          <p:nvPr/>
        </p:nvSpPr>
        <p:spPr>
          <a:xfrm>
            <a:off x="489767" y="309455"/>
            <a:ext cx="7891371" cy="978729"/>
          </a:xfrm>
          <a:prstGeom prst="rect">
            <a:avLst/>
          </a:prstGeom>
        </p:spPr>
        <p:txBody>
          <a:bodyPr wrap="square">
            <a:spAutoFit/>
          </a:bodyPr>
          <a:lstStyle/>
          <a:p>
            <a:pPr>
              <a:lnSpc>
                <a:spcPct val="120000"/>
              </a:lnSpc>
            </a:pPr>
            <a:r>
              <a:rPr lang="en-US" sz="2400" b="1" dirty="0" smtClean="0"/>
              <a:t>1. The idea is </a:t>
            </a:r>
            <a:r>
              <a:rPr lang="en-US" sz="2400" b="1" dirty="0" smtClean="0">
                <a:solidFill>
                  <a:srgbClr val="FF0000"/>
                </a:solidFill>
              </a:rPr>
              <a:t>simple</a:t>
            </a:r>
            <a:r>
              <a:rPr lang="en-US" sz="2400" b="1" dirty="0" smtClean="0"/>
              <a:t> … </a:t>
            </a:r>
          </a:p>
          <a:p>
            <a:pPr>
              <a:lnSpc>
                <a:spcPct val="120000"/>
              </a:lnSpc>
            </a:pPr>
            <a:r>
              <a:rPr lang="en-US" sz="2400" b="1" dirty="0" smtClean="0">
                <a:solidFill>
                  <a:srgbClr val="FF0000"/>
                </a:solidFill>
              </a:rPr>
              <a:t>2. Every</a:t>
            </a:r>
            <a:r>
              <a:rPr lang="en-US" sz="2400" b="1" dirty="0" smtClean="0"/>
              <a:t> teacher will select a book to read.</a:t>
            </a:r>
            <a:endParaRPr lang="en-US" sz="2400" b="1" dirty="0"/>
          </a:p>
        </p:txBody>
      </p:sp>
    </p:spTree>
    <p:extLst>
      <p:ext uri="{BB962C8B-B14F-4D97-AF65-F5344CB8AC3E}">
        <p14:creationId xmlns:p14="http://schemas.microsoft.com/office/powerpoint/2010/main" val="2464093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7015" y="220784"/>
            <a:ext cx="7772400" cy="753133"/>
          </a:xfrm>
        </p:spPr>
        <p:txBody>
          <a:bodyPr>
            <a:normAutofit fontScale="90000"/>
          </a:bodyPr>
          <a:lstStyle/>
          <a:p>
            <a:pPr algn="l"/>
            <a:r>
              <a:rPr lang="en-US" dirty="0" smtClean="0">
                <a:latin typeface="Impact"/>
                <a:cs typeface="Impact"/>
              </a:rPr>
              <a:t>Make </a:t>
            </a:r>
            <a:r>
              <a:rPr lang="en-US" dirty="0" smtClean="0">
                <a:solidFill>
                  <a:srgbClr val="FF0000"/>
                </a:solidFill>
                <a:latin typeface="Impact"/>
                <a:cs typeface="Impact"/>
              </a:rPr>
              <a:t>1</a:t>
            </a:r>
            <a:r>
              <a:rPr lang="en-US" baseline="30000" dirty="0" smtClean="0">
                <a:solidFill>
                  <a:srgbClr val="FF0000"/>
                </a:solidFill>
                <a:latin typeface="Impact"/>
                <a:cs typeface="Impact"/>
              </a:rPr>
              <a:t>st</a:t>
            </a:r>
            <a:r>
              <a:rPr lang="en-US" dirty="0" smtClean="0">
                <a:latin typeface="Impact"/>
                <a:cs typeface="Impact"/>
              </a:rPr>
              <a:t> and </a:t>
            </a:r>
            <a:r>
              <a:rPr lang="en-US" dirty="0" smtClean="0">
                <a:solidFill>
                  <a:srgbClr val="FF0000"/>
                </a:solidFill>
                <a:latin typeface="Impact"/>
                <a:cs typeface="Impact"/>
              </a:rPr>
              <a:t>2</a:t>
            </a:r>
            <a:r>
              <a:rPr lang="en-US" baseline="30000" dirty="0" smtClean="0">
                <a:solidFill>
                  <a:srgbClr val="FF0000"/>
                </a:solidFill>
                <a:latin typeface="Impact"/>
                <a:cs typeface="Impact"/>
              </a:rPr>
              <a:t>nd</a:t>
            </a:r>
            <a:r>
              <a:rPr lang="en-US" dirty="0" smtClean="0">
                <a:latin typeface="Impact"/>
                <a:cs typeface="Impact"/>
              </a:rPr>
              <a:t> choice …</a:t>
            </a:r>
            <a:endParaRPr lang="en-US" dirty="0">
              <a:latin typeface="Impact"/>
              <a:cs typeface="Impact"/>
            </a:endParaRPr>
          </a:p>
        </p:txBody>
      </p:sp>
      <p:pic>
        <p:nvPicPr>
          <p:cNvPr id="3" name="Picture 2" descr="Screen Shot 2014-10-05 at 14.02.0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465" y="973917"/>
            <a:ext cx="7874033" cy="5336351"/>
          </a:xfrm>
          <a:prstGeom prst="rect">
            <a:avLst/>
          </a:prstGeom>
        </p:spPr>
      </p:pic>
    </p:spTree>
    <p:extLst>
      <p:ext uri="{BB962C8B-B14F-4D97-AF65-F5344CB8AC3E}">
        <p14:creationId xmlns:p14="http://schemas.microsoft.com/office/powerpoint/2010/main" val="1384234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0-#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5297531" cy="6858000"/>
          </a:xfrm>
          <a:prstGeom prst="rect">
            <a:avLst/>
          </a:prstGeom>
        </p:spPr>
      </p:pic>
      <p:sp>
        <p:nvSpPr>
          <p:cNvPr id="2" name="Title 1"/>
          <p:cNvSpPr>
            <a:spLocks noGrp="1"/>
          </p:cNvSpPr>
          <p:nvPr>
            <p:ph type="ctrTitle"/>
          </p:nvPr>
        </p:nvSpPr>
        <p:spPr>
          <a:xfrm>
            <a:off x="1011438" y="5571670"/>
            <a:ext cx="7772400" cy="753133"/>
          </a:xfrm>
        </p:spPr>
        <p:txBody>
          <a:bodyPr>
            <a:noAutofit/>
          </a:bodyPr>
          <a:lstStyle/>
          <a:p>
            <a:pPr algn="r"/>
            <a:r>
              <a:rPr lang="en-US" sz="10000" dirty="0" smtClean="0">
                <a:latin typeface="Impact"/>
                <a:cs typeface="Impact"/>
              </a:rPr>
              <a:t>How?  </a:t>
            </a:r>
            <a:endParaRPr lang="en-US" sz="10000" dirty="0">
              <a:latin typeface="Impact"/>
              <a:cs typeface="Impact"/>
            </a:endParaRPr>
          </a:p>
        </p:txBody>
      </p:sp>
      <p:sp>
        <p:nvSpPr>
          <p:cNvPr id="5" name="Rectangle 4"/>
          <p:cNvSpPr/>
          <p:nvPr/>
        </p:nvSpPr>
        <p:spPr>
          <a:xfrm>
            <a:off x="5297530" y="618110"/>
            <a:ext cx="3724497" cy="3416320"/>
          </a:xfrm>
          <a:prstGeom prst="rect">
            <a:avLst/>
          </a:prstGeom>
        </p:spPr>
        <p:txBody>
          <a:bodyPr wrap="square">
            <a:spAutoFit/>
          </a:bodyPr>
          <a:lstStyle/>
          <a:p>
            <a:pPr marL="457200" indent="-457200">
              <a:lnSpc>
                <a:spcPct val="150000"/>
              </a:lnSpc>
              <a:buAutoNum type="arabicPeriod"/>
            </a:pPr>
            <a:r>
              <a:rPr lang="en-US" sz="2400" b="1" dirty="0" smtClean="0"/>
              <a:t>We </a:t>
            </a:r>
            <a:r>
              <a:rPr lang="en-US" sz="2400" b="1" dirty="0" smtClean="0">
                <a:solidFill>
                  <a:srgbClr val="FF0000"/>
                </a:solidFill>
              </a:rPr>
              <a:t>purchase</a:t>
            </a:r>
            <a:r>
              <a:rPr lang="en-US" sz="2400" b="1" dirty="0" smtClean="0"/>
              <a:t> a copy for every member of staff. </a:t>
            </a:r>
          </a:p>
          <a:p>
            <a:pPr>
              <a:lnSpc>
                <a:spcPct val="150000"/>
              </a:lnSpc>
            </a:pPr>
            <a:endParaRPr lang="en-US" sz="2400" b="1" dirty="0" smtClean="0"/>
          </a:p>
          <a:p>
            <a:pPr marL="457200" indent="-457200">
              <a:lnSpc>
                <a:spcPct val="150000"/>
              </a:lnSpc>
              <a:buAutoNum type="arabicPeriod"/>
            </a:pPr>
            <a:r>
              <a:rPr lang="en-US" sz="2400" b="1" dirty="0" smtClean="0"/>
              <a:t>During INSET CPD sessions, we’ll meet and </a:t>
            </a:r>
            <a:r>
              <a:rPr lang="en-US" sz="2400" b="1" dirty="0" smtClean="0">
                <a:solidFill>
                  <a:srgbClr val="FF0000"/>
                </a:solidFill>
              </a:rPr>
              <a:t>give time to discuss</a:t>
            </a:r>
            <a:r>
              <a:rPr lang="en-US" sz="2400" b="1" dirty="0" smtClean="0"/>
              <a:t>.</a:t>
            </a:r>
            <a:endParaRPr lang="en-US" sz="2400" b="1" dirty="0"/>
          </a:p>
        </p:txBody>
      </p:sp>
    </p:spTree>
    <p:extLst>
      <p:ext uri="{BB962C8B-B14F-4D97-AF65-F5344CB8AC3E}">
        <p14:creationId xmlns:p14="http://schemas.microsoft.com/office/powerpoint/2010/main" val="1352643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alphaModFix amt="45000"/>
          </a:blip>
          <a:srcRect t="1769" b="9473"/>
          <a:stretch/>
        </p:blipFill>
        <p:spPr>
          <a:xfrm>
            <a:off x="0" y="1447200"/>
            <a:ext cx="9144000" cy="5410800"/>
          </a:xfrm>
          <a:prstGeom prst="rect">
            <a:avLst/>
          </a:prstGeom>
        </p:spPr>
      </p:pic>
      <p:sp>
        <p:nvSpPr>
          <p:cNvPr id="5" name="Title 1"/>
          <p:cNvSpPr>
            <a:spLocks noGrp="1"/>
          </p:cNvSpPr>
          <p:nvPr>
            <p:ph type="ctrTitle"/>
          </p:nvPr>
        </p:nvSpPr>
        <p:spPr>
          <a:xfrm>
            <a:off x="157815" y="317500"/>
            <a:ext cx="7772400" cy="753133"/>
          </a:xfrm>
        </p:spPr>
        <p:txBody>
          <a:bodyPr>
            <a:normAutofit fontScale="90000"/>
          </a:bodyPr>
          <a:lstStyle/>
          <a:p>
            <a:pPr algn="l"/>
            <a:r>
              <a:rPr lang="en-US" dirty="0" smtClean="0">
                <a:latin typeface="Impact"/>
                <a:cs typeface="Impact"/>
              </a:rPr>
              <a:t>Something to</a:t>
            </a:r>
            <a:r>
              <a:rPr lang="en-US" dirty="0" smtClean="0">
                <a:solidFill>
                  <a:srgbClr val="008000"/>
                </a:solidFill>
                <a:latin typeface="Impact"/>
                <a:cs typeface="Impact"/>
              </a:rPr>
              <a:t> do </a:t>
            </a:r>
            <a:r>
              <a:rPr lang="en-US" dirty="0" smtClean="0">
                <a:latin typeface="Impact"/>
                <a:cs typeface="Impact"/>
              </a:rPr>
              <a:t>…</a:t>
            </a:r>
            <a:endParaRPr lang="en-US" dirty="0">
              <a:latin typeface="Impact"/>
              <a:cs typeface="Impact"/>
            </a:endParaRPr>
          </a:p>
        </p:txBody>
      </p:sp>
    </p:spTree>
    <p:extLst>
      <p:ext uri="{BB962C8B-B14F-4D97-AF65-F5344CB8AC3E}">
        <p14:creationId xmlns:p14="http://schemas.microsoft.com/office/powerpoint/2010/main" val="3302053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wd">
                                    <p:tmPct val="10000"/>
                                  </p:iterate>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5"/>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Lesson Study</a:t>
            </a:r>
            <a:endParaRPr lang="en-GB" b="1" dirty="0"/>
          </a:p>
        </p:txBody>
      </p:sp>
      <p:grpSp>
        <p:nvGrpSpPr>
          <p:cNvPr id="3" name="Group 2"/>
          <p:cNvGrpSpPr/>
          <p:nvPr/>
        </p:nvGrpSpPr>
        <p:grpSpPr>
          <a:xfrm>
            <a:off x="457200" y="1556951"/>
            <a:ext cx="8316097" cy="5004487"/>
            <a:chOff x="1562330" y="2236423"/>
            <a:chExt cx="6427297" cy="3695631"/>
          </a:xfrm>
        </p:grpSpPr>
        <p:sp>
          <p:nvSpPr>
            <p:cNvPr id="4" name="Rectangle 3"/>
            <p:cNvSpPr/>
            <p:nvPr/>
          </p:nvSpPr>
          <p:spPr>
            <a:xfrm>
              <a:off x="1562330" y="2288092"/>
              <a:ext cx="2868215" cy="1675209"/>
            </a:xfrm>
            <a:prstGeom prst="rect">
              <a:avLst/>
            </a:prstGeom>
            <a:solidFill>
              <a:srgbClr val="73297D"/>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GB" sz="2000" b="1" dirty="0">
                  <a:latin typeface="Tw Cen MT" pitchFamily="34" charset="0"/>
                </a:rPr>
                <a:t>1. Plan</a:t>
              </a:r>
            </a:p>
            <a:p>
              <a:pPr marL="214313" indent="-214313">
                <a:buFont typeface="Arial" pitchFamily="34" charset="0"/>
                <a:buChar char="•"/>
                <a:defRPr/>
              </a:pPr>
              <a:r>
                <a:rPr lang="en-GB" sz="2000" b="1" dirty="0">
                  <a:latin typeface="Tw Cen MT" pitchFamily="34" charset="0"/>
                </a:rPr>
                <a:t>Plan</a:t>
              </a:r>
              <a:r>
                <a:rPr lang="en-GB" sz="2000" dirty="0">
                  <a:latin typeface="Tw Cen MT" pitchFamily="34" charset="0"/>
                </a:rPr>
                <a:t> a lesson together. </a:t>
              </a:r>
            </a:p>
            <a:p>
              <a:pPr marL="214313" indent="-214313">
                <a:buFont typeface="Arial" pitchFamily="34" charset="0"/>
                <a:buChar char="•"/>
                <a:defRPr/>
              </a:pPr>
              <a:r>
                <a:rPr lang="en-GB" sz="2000" dirty="0">
                  <a:latin typeface="Tw Cen MT" pitchFamily="34" charset="0"/>
                </a:rPr>
                <a:t>Address each activity to your Learning Goal and </a:t>
              </a:r>
              <a:r>
                <a:rPr lang="en-GB" sz="2000" b="1" dirty="0">
                  <a:latin typeface="Tw Cen MT" pitchFamily="34" charset="0"/>
                </a:rPr>
                <a:t>predict</a:t>
              </a:r>
              <a:r>
                <a:rPr lang="en-GB" sz="2000" dirty="0">
                  <a:latin typeface="Tw Cen MT" pitchFamily="34" charset="0"/>
                </a:rPr>
                <a:t> how pupils will react and how you will assess this. </a:t>
              </a:r>
            </a:p>
            <a:p>
              <a:pPr marL="214313" indent="-214313">
                <a:buFont typeface="Arial" pitchFamily="34" charset="0"/>
                <a:buChar char="•"/>
                <a:defRPr/>
              </a:pPr>
              <a:r>
                <a:rPr lang="en-GB" sz="2000" dirty="0">
                  <a:latin typeface="Tw Cen MT" pitchFamily="34" charset="0"/>
                </a:rPr>
                <a:t>Pick  2 or 3 </a:t>
              </a:r>
              <a:r>
                <a:rPr lang="en-GB" sz="2000" b="1" dirty="0">
                  <a:latin typeface="Tw Cen MT" pitchFamily="34" charset="0"/>
                </a:rPr>
                <a:t>case pupils</a:t>
              </a:r>
              <a:r>
                <a:rPr lang="en-GB" sz="2000" dirty="0">
                  <a:latin typeface="Tw Cen MT" pitchFamily="34" charset="0"/>
                </a:rPr>
                <a:t>.</a:t>
              </a:r>
            </a:p>
          </p:txBody>
        </p:sp>
        <p:sp>
          <p:nvSpPr>
            <p:cNvPr id="5" name="Rectangle 4"/>
            <p:cNvSpPr/>
            <p:nvPr/>
          </p:nvSpPr>
          <p:spPr>
            <a:xfrm>
              <a:off x="2762375" y="4527116"/>
              <a:ext cx="2964656" cy="1404938"/>
            </a:xfrm>
            <a:prstGeom prst="rect">
              <a:avLst/>
            </a:prstGeom>
            <a:solidFill>
              <a:srgbClr val="C0E02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GB" sz="2000" b="1" dirty="0">
                  <a:solidFill>
                    <a:schemeClr val="tx1"/>
                  </a:solidFill>
                  <a:latin typeface="Tw Cen MT" pitchFamily="34" charset="0"/>
                </a:rPr>
                <a:t>3. Reflect &amp; Plan</a:t>
              </a:r>
            </a:p>
            <a:p>
              <a:pPr marL="214313" indent="-214313">
                <a:buFont typeface="Arial" pitchFamily="34" charset="0"/>
                <a:buChar char="•"/>
                <a:defRPr/>
              </a:pPr>
              <a:r>
                <a:rPr lang="en-GB" sz="2000" dirty="0">
                  <a:solidFill>
                    <a:schemeClr val="tx1"/>
                  </a:solidFill>
                  <a:latin typeface="Tw Cen MT" pitchFamily="34" charset="0"/>
                </a:rPr>
                <a:t>As soon after the lesson as possible, </a:t>
              </a:r>
              <a:r>
                <a:rPr lang="en-GB" sz="2000" b="1" dirty="0">
                  <a:solidFill>
                    <a:schemeClr val="tx1"/>
                  </a:solidFill>
                  <a:latin typeface="Tw Cen MT" pitchFamily="34" charset="0"/>
                </a:rPr>
                <a:t>reflect</a:t>
              </a:r>
              <a:r>
                <a:rPr lang="en-GB" sz="2000" dirty="0">
                  <a:solidFill>
                    <a:schemeClr val="tx1"/>
                  </a:solidFill>
                  <a:latin typeface="Tw Cen MT" pitchFamily="34" charset="0"/>
                </a:rPr>
                <a:t> how each activity elicited the sought-after change. Were your </a:t>
              </a:r>
              <a:r>
                <a:rPr lang="en-GB" sz="2000" b="1" dirty="0">
                  <a:solidFill>
                    <a:schemeClr val="tx1"/>
                  </a:solidFill>
                  <a:latin typeface="Tw Cen MT" pitchFamily="34" charset="0"/>
                </a:rPr>
                <a:t>predictions</a:t>
              </a:r>
              <a:r>
                <a:rPr lang="en-GB" sz="2000" dirty="0">
                  <a:solidFill>
                    <a:schemeClr val="tx1"/>
                  </a:solidFill>
                  <a:latin typeface="Tw Cen MT" pitchFamily="34" charset="0"/>
                </a:rPr>
                <a:t> correct? Why?</a:t>
              </a:r>
            </a:p>
          </p:txBody>
        </p:sp>
        <p:sp>
          <p:nvSpPr>
            <p:cNvPr id="6" name="Rectangle 5"/>
            <p:cNvSpPr/>
            <p:nvPr/>
          </p:nvSpPr>
          <p:spPr>
            <a:xfrm>
              <a:off x="4918298" y="2806469"/>
              <a:ext cx="3028950" cy="1674019"/>
            </a:xfrm>
            <a:prstGeom prst="rect">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GB" sz="2000" b="1" dirty="0">
                  <a:solidFill>
                    <a:schemeClr val="tx1"/>
                  </a:solidFill>
                  <a:latin typeface="Tw Cen MT" pitchFamily="34" charset="0"/>
                </a:rPr>
                <a:t>2. Observe</a:t>
              </a:r>
            </a:p>
            <a:p>
              <a:pPr marL="214313" indent="-214313">
                <a:buFont typeface="Arial" pitchFamily="34" charset="0"/>
                <a:buChar char="•"/>
                <a:defRPr/>
              </a:pPr>
              <a:r>
                <a:rPr lang="en-GB" sz="2000" b="1" dirty="0">
                  <a:solidFill>
                    <a:schemeClr val="tx1"/>
                  </a:solidFill>
                  <a:latin typeface="Tw Cen MT" pitchFamily="34" charset="0"/>
                </a:rPr>
                <a:t>Teach</a:t>
              </a:r>
              <a:r>
                <a:rPr lang="en-GB" sz="2000" dirty="0">
                  <a:solidFill>
                    <a:schemeClr val="tx1"/>
                  </a:solidFill>
                  <a:latin typeface="Tw Cen MT" pitchFamily="34" charset="0"/>
                </a:rPr>
                <a:t> the lesson with your colleagues observing.</a:t>
              </a:r>
            </a:p>
            <a:p>
              <a:pPr marL="214313" indent="-214313">
                <a:buFont typeface="Arial" pitchFamily="34" charset="0"/>
                <a:buChar char="•"/>
                <a:defRPr/>
              </a:pPr>
              <a:r>
                <a:rPr lang="en-GB" sz="2000" dirty="0">
                  <a:solidFill>
                    <a:schemeClr val="tx1"/>
                  </a:solidFill>
                  <a:latin typeface="Tw Cen MT" pitchFamily="34" charset="0"/>
                </a:rPr>
                <a:t>Pay particular attention to the </a:t>
              </a:r>
              <a:r>
                <a:rPr lang="en-GB" sz="2000" b="1" dirty="0">
                  <a:solidFill>
                    <a:schemeClr val="tx1"/>
                  </a:solidFill>
                  <a:latin typeface="Tw Cen MT" pitchFamily="34" charset="0"/>
                </a:rPr>
                <a:t>case pupils</a:t>
              </a:r>
            </a:p>
            <a:p>
              <a:pPr marL="214313" indent="-214313">
                <a:buFont typeface="Arial" pitchFamily="34" charset="0"/>
                <a:buChar char="•"/>
                <a:defRPr/>
              </a:pPr>
              <a:r>
                <a:rPr lang="en-GB" sz="2000" dirty="0">
                  <a:solidFill>
                    <a:schemeClr val="tx1"/>
                  </a:solidFill>
                  <a:latin typeface="Tw Cen MT" pitchFamily="34" charset="0"/>
                </a:rPr>
                <a:t>Conduct any </a:t>
              </a:r>
              <a:r>
                <a:rPr lang="en-GB" sz="2000" b="1" dirty="0">
                  <a:solidFill>
                    <a:schemeClr val="tx1"/>
                  </a:solidFill>
                  <a:latin typeface="Tw Cen MT" pitchFamily="34" charset="0"/>
                </a:rPr>
                <a:t>assessments</a:t>
              </a:r>
              <a:r>
                <a:rPr lang="en-GB" sz="2000" dirty="0">
                  <a:solidFill>
                    <a:schemeClr val="tx1"/>
                  </a:solidFill>
                  <a:latin typeface="Tw Cen MT" pitchFamily="34" charset="0"/>
                </a:rPr>
                <a:t> and/or </a:t>
              </a:r>
              <a:r>
                <a:rPr lang="en-GB" sz="2000" b="1" dirty="0">
                  <a:solidFill>
                    <a:schemeClr val="tx1"/>
                  </a:solidFill>
                  <a:latin typeface="Tw Cen MT" pitchFamily="34" charset="0"/>
                </a:rPr>
                <a:t>interviews</a:t>
              </a:r>
              <a:r>
                <a:rPr lang="en-GB" sz="2000" dirty="0">
                  <a:solidFill>
                    <a:schemeClr val="tx1"/>
                  </a:solidFill>
                  <a:latin typeface="Tw Cen MT" pitchFamily="34" charset="0"/>
                </a:rPr>
                <a:t> during &amp; after.</a:t>
              </a:r>
            </a:p>
          </p:txBody>
        </p:sp>
        <p:sp>
          <p:nvSpPr>
            <p:cNvPr id="7" name="Arc 6"/>
            <p:cNvSpPr/>
            <p:nvPr/>
          </p:nvSpPr>
          <p:spPr>
            <a:xfrm rot="21045131">
              <a:off x="4045074" y="2304802"/>
              <a:ext cx="2522935" cy="1354931"/>
            </a:xfrm>
            <a:prstGeom prst="arc">
              <a:avLst>
                <a:gd name="adj1" fmla="val 13406513"/>
                <a:gd name="adj2" fmla="val 0"/>
              </a:avLst>
            </a:prstGeom>
            <a:ln w="57150">
              <a:solidFill>
                <a:schemeClr val="bg1">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sz="1350"/>
            </a:p>
          </p:txBody>
        </p:sp>
        <p:sp>
          <p:nvSpPr>
            <p:cNvPr id="8" name="Arc 7"/>
            <p:cNvSpPr/>
            <p:nvPr/>
          </p:nvSpPr>
          <p:spPr>
            <a:xfrm rot="5931072">
              <a:off x="5014241" y="3051097"/>
              <a:ext cx="2052638" cy="2753915"/>
            </a:xfrm>
            <a:prstGeom prst="arc">
              <a:avLst>
                <a:gd name="adj1" fmla="val 16117416"/>
                <a:gd name="adj2" fmla="val 0"/>
              </a:avLst>
            </a:prstGeom>
            <a:ln w="57150">
              <a:solidFill>
                <a:schemeClr val="bg1">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sz="1350"/>
            </a:p>
          </p:txBody>
        </p:sp>
        <p:sp>
          <p:nvSpPr>
            <p:cNvPr id="9" name="Arc 8"/>
            <p:cNvSpPr/>
            <p:nvPr/>
          </p:nvSpPr>
          <p:spPr>
            <a:xfrm rot="11797002">
              <a:off x="1627864" y="3370137"/>
              <a:ext cx="2052638" cy="2094310"/>
            </a:xfrm>
            <a:prstGeom prst="arc">
              <a:avLst>
                <a:gd name="adj1" fmla="val 15368606"/>
                <a:gd name="adj2" fmla="val 0"/>
              </a:avLst>
            </a:prstGeom>
            <a:ln w="57150">
              <a:solidFill>
                <a:schemeClr val="bg1">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sz="1350"/>
            </a:p>
          </p:txBody>
        </p:sp>
        <p:pic>
          <p:nvPicPr>
            <p:cNvPr id="10" name="Picture 2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47830" y="2236423"/>
              <a:ext cx="1041797" cy="413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05468061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5958233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2659" y="110522"/>
            <a:ext cx="7784398" cy="833297"/>
          </a:xfrm>
        </p:spPr>
        <p:txBody>
          <a:bodyPr>
            <a:noAutofit/>
          </a:bodyPr>
          <a:lstStyle/>
          <a:p>
            <a:pPr algn="l"/>
            <a:r>
              <a:rPr lang="en-US" sz="5000" b="1" dirty="0" smtClean="0">
                <a:solidFill>
                  <a:srgbClr val="000000"/>
                </a:solidFill>
                <a:latin typeface="Century Gothic"/>
                <a:cs typeface="Century Gothic"/>
              </a:rPr>
              <a:t>Film yourself!</a:t>
            </a:r>
            <a:endParaRPr lang="en-US" sz="5000" b="1" dirty="0">
              <a:solidFill>
                <a:srgbClr val="000000"/>
              </a:solidFill>
              <a:latin typeface="Century Gothic"/>
              <a:cs typeface="Century Gothic"/>
            </a:endParaRPr>
          </a:p>
        </p:txBody>
      </p:sp>
      <p:pic>
        <p:nvPicPr>
          <p:cNvPr id="6" name="Picture 1" descr="Screen Shot 2013-11-30 at 22.40.38.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45464" y="1120252"/>
            <a:ext cx="6310888" cy="56013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p:cNvSpPr/>
          <p:nvPr/>
        </p:nvSpPr>
        <p:spPr>
          <a:xfrm>
            <a:off x="232659" y="6475374"/>
            <a:ext cx="6487199" cy="246221"/>
          </a:xfrm>
          <a:prstGeom prst="rect">
            <a:avLst/>
          </a:prstGeom>
        </p:spPr>
        <p:txBody>
          <a:bodyPr wrap="square">
            <a:spAutoFit/>
          </a:bodyPr>
          <a:lstStyle/>
          <a:p>
            <a:r>
              <a:rPr lang="en-US" sz="1000" dirty="0">
                <a:hlinkClick r:id="rId4"/>
              </a:rPr>
              <a:t>https://teachertoolkitdotme.files.wordpress.com/2014/01/year-9-iris-export-for-teachertoolkit-</a:t>
            </a:r>
            <a:r>
              <a:rPr lang="en-US" sz="1000" dirty="0" smtClean="0">
                <a:hlinkClick r:id="rId4"/>
              </a:rPr>
              <a:t>blog.m4v</a:t>
            </a:r>
            <a:r>
              <a:rPr lang="en-US" sz="1000" dirty="0" smtClean="0"/>
              <a:t> </a:t>
            </a:r>
            <a:endParaRPr lang="en-US" sz="1000" dirty="0"/>
          </a:p>
        </p:txBody>
      </p:sp>
      <p:grpSp>
        <p:nvGrpSpPr>
          <p:cNvPr id="5" name="Group 4"/>
          <p:cNvGrpSpPr/>
          <p:nvPr/>
        </p:nvGrpSpPr>
        <p:grpSpPr>
          <a:xfrm>
            <a:off x="8150141" y="60386"/>
            <a:ext cx="914933" cy="539202"/>
            <a:chOff x="8150141" y="60386"/>
            <a:chExt cx="914933" cy="539202"/>
          </a:xfrm>
        </p:grpSpPr>
        <p:sp>
          <p:nvSpPr>
            <p:cNvPr id="7" name="Rectangle 6"/>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8" name="Picture 7"/>
            <p:cNvPicPr>
              <a:picLocks noChangeAspect="1"/>
            </p:cNvPicPr>
            <p:nvPr/>
          </p:nvPicPr>
          <p:blipFill>
            <a:blip r:embed="rId5"/>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41172077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571500"/>
            <a:ext cx="9144000" cy="5715000"/>
          </a:xfrm>
          <a:prstGeom prst="rect">
            <a:avLst/>
          </a:prstGeom>
        </p:spPr>
      </p:pic>
    </p:spTree>
    <p:extLst>
      <p:ext uri="{BB962C8B-B14F-4D97-AF65-F5344CB8AC3E}">
        <p14:creationId xmlns:p14="http://schemas.microsoft.com/office/powerpoint/2010/main" val="41830845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8150141" y="60386"/>
            <a:ext cx="914933" cy="539202"/>
            <a:chOff x="8150141" y="60386"/>
            <a:chExt cx="914933" cy="539202"/>
          </a:xfrm>
        </p:grpSpPr>
        <p:sp>
          <p:nvSpPr>
            <p:cNvPr id="10" name="Rectangle 9"/>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11" name="Picture 10"/>
            <p:cNvPicPr>
              <a:picLocks noChangeAspect="1"/>
            </p:cNvPicPr>
            <p:nvPr/>
          </p:nvPicPr>
          <p:blipFill>
            <a:blip r:embed="rId3"/>
            <a:stretch>
              <a:fillRect/>
            </a:stretch>
          </p:blipFill>
          <p:spPr>
            <a:xfrm>
              <a:off x="8525872" y="60386"/>
              <a:ext cx="539202" cy="539202"/>
            </a:xfrm>
            <a:prstGeom prst="rect">
              <a:avLst/>
            </a:prstGeom>
          </p:spPr>
        </p:pic>
      </p:grpSp>
      <p:sp>
        <p:nvSpPr>
          <p:cNvPr id="15" name="Title 14"/>
          <p:cNvSpPr>
            <a:spLocks noGrp="1"/>
          </p:cNvSpPr>
          <p:nvPr>
            <p:ph type="title"/>
          </p:nvPr>
        </p:nvSpPr>
        <p:spPr>
          <a:xfrm>
            <a:off x="457200" y="226163"/>
            <a:ext cx="8229600" cy="1143000"/>
          </a:xfrm>
        </p:spPr>
        <p:txBody>
          <a:bodyPr>
            <a:noAutofit/>
          </a:bodyPr>
          <a:lstStyle/>
          <a:p>
            <a:r>
              <a:rPr lang="en-US" sz="5000" b="1" dirty="0" smtClean="0">
                <a:latin typeface="Century Gothic"/>
                <a:cs typeface="Century Gothic"/>
              </a:rPr>
              <a:t>Thank you!</a:t>
            </a:r>
            <a:endParaRPr lang="en-US" sz="5000" b="1" dirty="0">
              <a:latin typeface="Century Gothic"/>
              <a:cs typeface="Century Gothic"/>
            </a:endParaRPr>
          </a:p>
        </p:txBody>
      </p:sp>
      <p:grpSp>
        <p:nvGrpSpPr>
          <p:cNvPr id="18" name="Group 17"/>
          <p:cNvGrpSpPr/>
          <p:nvPr/>
        </p:nvGrpSpPr>
        <p:grpSpPr>
          <a:xfrm>
            <a:off x="1254440" y="4678946"/>
            <a:ext cx="7810633" cy="3045705"/>
            <a:chOff x="1254441" y="4711716"/>
            <a:chExt cx="6811086" cy="3045705"/>
          </a:xfrm>
        </p:grpSpPr>
        <p:grpSp>
          <p:nvGrpSpPr>
            <p:cNvPr id="17" name="Group 16"/>
            <p:cNvGrpSpPr/>
            <p:nvPr/>
          </p:nvGrpSpPr>
          <p:grpSpPr>
            <a:xfrm>
              <a:off x="1254441" y="4756489"/>
              <a:ext cx="1352631" cy="1872209"/>
              <a:chOff x="711577" y="4737099"/>
              <a:chExt cx="1352631" cy="1872209"/>
            </a:xfrm>
          </p:grpSpPr>
          <p:pic>
            <p:nvPicPr>
              <p:cNvPr id="12" name="Picture 11"/>
              <p:cNvPicPr>
                <a:picLocks noChangeAspect="1"/>
              </p:cNvPicPr>
              <p:nvPr/>
            </p:nvPicPr>
            <p:blipFill>
              <a:blip r:embed="rId4"/>
              <a:stretch>
                <a:fillRect/>
              </a:stretch>
            </p:blipFill>
            <p:spPr>
              <a:xfrm>
                <a:off x="967442" y="4737099"/>
                <a:ext cx="777107" cy="659267"/>
              </a:xfrm>
              <a:prstGeom prst="rect">
                <a:avLst/>
              </a:prstGeom>
            </p:spPr>
          </p:pic>
          <p:pic>
            <p:nvPicPr>
              <p:cNvPr id="13" name="Picture 12"/>
              <p:cNvPicPr>
                <a:picLocks noChangeAspect="1"/>
              </p:cNvPicPr>
              <p:nvPr/>
            </p:nvPicPr>
            <p:blipFill>
              <a:blip r:embed="rId5"/>
              <a:stretch>
                <a:fillRect/>
              </a:stretch>
            </p:blipFill>
            <p:spPr>
              <a:xfrm>
                <a:off x="711577" y="5264383"/>
                <a:ext cx="1352631" cy="760855"/>
              </a:xfrm>
              <a:prstGeom prst="rect">
                <a:avLst/>
              </a:prstGeom>
            </p:spPr>
          </p:pic>
          <p:pic>
            <p:nvPicPr>
              <p:cNvPr id="14" name="Picture 13"/>
              <p:cNvPicPr>
                <a:picLocks noChangeAspect="1"/>
              </p:cNvPicPr>
              <p:nvPr/>
            </p:nvPicPr>
            <p:blipFill>
              <a:blip r:embed="rId6"/>
              <a:stretch>
                <a:fillRect/>
              </a:stretch>
            </p:blipFill>
            <p:spPr>
              <a:xfrm>
                <a:off x="1063528" y="5928287"/>
                <a:ext cx="681021" cy="681021"/>
              </a:xfrm>
              <a:prstGeom prst="rect">
                <a:avLst/>
              </a:prstGeom>
            </p:spPr>
          </p:pic>
        </p:grpSp>
        <p:sp>
          <p:nvSpPr>
            <p:cNvPr id="16" name="Rectangle 15"/>
            <p:cNvSpPr/>
            <p:nvPr/>
          </p:nvSpPr>
          <p:spPr>
            <a:xfrm>
              <a:off x="2508965" y="4711716"/>
              <a:ext cx="5556562" cy="3045705"/>
            </a:xfrm>
            <a:prstGeom prst="rect">
              <a:avLst/>
            </a:prstGeom>
          </p:spPr>
          <p:txBody>
            <a:bodyPr wrap="square">
              <a:spAutoFit/>
            </a:bodyPr>
            <a:lstStyle/>
            <a:p>
              <a:pPr marL="285750" indent="-285750">
                <a:lnSpc>
                  <a:spcPct val="110000"/>
                </a:lnSpc>
                <a:buFont typeface="Arial"/>
                <a:buChar char="•"/>
              </a:pPr>
              <a:r>
                <a:rPr lang="en-US" sz="3500" b="1" dirty="0">
                  <a:solidFill>
                    <a:srgbClr val="0000FF"/>
                  </a:solidFill>
                  <a:latin typeface="Century Gothic"/>
                  <a:cs typeface="Century Gothic"/>
                </a:rPr>
                <a:t>TeacherToolkit@me.com </a:t>
              </a:r>
              <a:endParaRPr lang="en-US" sz="3500" b="1" dirty="0" smtClean="0">
                <a:solidFill>
                  <a:srgbClr val="0000FF"/>
                </a:solidFill>
                <a:latin typeface="Century Gothic"/>
                <a:cs typeface="Century Gothic"/>
              </a:endParaRPr>
            </a:p>
            <a:p>
              <a:pPr marL="285750" indent="-285750">
                <a:lnSpc>
                  <a:spcPct val="110000"/>
                </a:lnSpc>
                <a:buFont typeface="Arial"/>
                <a:buChar char="•"/>
              </a:pPr>
              <a:r>
                <a:rPr lang="en-US" sz="3500" b="1" dirty="0" smtClean="0">
                  <a:solidFill>
                    <a:srgbClr val="FF0000"/>
                  </a:solidFill>
                  <a:latin typeface="Century Gothic"/>
                  <a:cs typeface="Century Gothic"/>
                </a:rPr>
                <a:t>@TeacherToolkit</a:t>
              </a:r>
            </a:p>
            <a:p>
              <a:pPr marL="285750" indent="-285750">
                <a:lnSpc>
                  <a:spcPct val="110000"/>
                </a:lnSpc>
                <a:buFont typeface="Arial"/>
                <a:buChar char="•"/>
              </a:pPr>
              <a:r>
                <a:rPr lang="en-US" sz="3500" b="1" dirty="0" err="1" smtClean="0">
                  <a:latin typeface="Century Gothic"/>
                  <a:cs typeface="Century Gothic"/>
                </a:rPr>
                <a:t>www.TeacherToolkit.me</a:t>
              </a:r>
              <a:endParaRPr lang="en-US" sz="3500" b="1" dirty="0">
                <a:latin typeface="Century Gothic"/>
                <a:cs typeface="Century Gothic"/>
              </a:endParaRPr>
            </a:p>
          </p:txBody>
        </p:sp>
      </p:grpSp>
      <p:pic>
        <p:nvPicPr>
          <p:cNvPr id="19" name="Picture 18"/>
          <p:cNvPicPr>
            <a:picLocks noChangeAspect="1"/>
          </p:cNvPicPr>
          <p:nvPr/>
        </p:nvPicPr>
        <p:blipFill>
          <a:blip r:embed="rId7"/>
          <a:stretch>
            <a:fillRect/>
          </a:stretch>
        </p:blipFill>
        <p:spPr>
          <a:xfrm>
            <a:off x="3980683" y="1560300"/>
            <a:ext cx="1410537" cy="2170056"/>
          </a:xfrm>
          <a:prstGeom prst="rect">
            <a:avLst/>
          </a:prstGeom>
        </p:spPr>
      </p:pic>
    </p:spTree>
    <p:extLst>
      <p:ext uri="{BB962C8B-B14F-4D97-AF65-F5344CB8AC3E}">
        <p14:creationId xmlns:p14="http://schemas.microsoft.com/office/powerpoint/2010/main" val="35437642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2000"/>
                                  </p:stCondLst>
                                  <p:childTnLst>
                                    <p:set>
                                      <p:cBhvr>
                                        <p:cTn id="6" dur="1" fill="hold">
                                          <p:stCondLst>
                                            <p:cond delay="0"/>
                                          </p:stCondLst>
                                        </p:cTn>
                                        <p:tgtEl>
                                          <p:spTgt spid="19"/>
                                        </p:tgtEl>
                                        <p:attrNameLst>
                                          <p:attrName>style.visibility</p:attrName>
                                        </p:attrNameLst>
                                      </p:cBhvr>
                                      <p:to>
                                        <p:strVal val="visible"/>
                                      </p:to>
                                    </p:set>
                                    <p:animEffect transition="in" filter="wedge">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157815" y="89141"/>
            <a:ext cx="7772400" cy="753133"/>
          </a:xfrm>
        </p:spPr>
        <p:txBody>
          <a:bodyPr>
            <a:normAutofit fontScale="90000"/>
          </a:bodyPr>
          <a:lstStyle/>
          <a:p>
            <a:pPr algn="l"/>
            <a:r>
              <a:rPr lang="en-US" dirty="0" smtClean="0">
                <a:solidFill>
                  <a:srgbClr val="FF0000"/>
                </a:solidFill>
                <a:latin typeface="Impact"/>
                <a:cs typeface="Impact"/>
              </a:rPr>
              <a:t/>
            </a:r>
            <a:br>
              <a:rPr lang="en-US" dirty="0" smtClean="0">
                <a:solidFill>
                  <a:srgbClr val="FF0000"/>
                </a:solidFill>
                <a:latin typeface="Impact"/>
                <a:cs typeface="Impact"/>
              </a:rPr>
            </a:br>
            <a:r>
              <a:rPr lang="en-US" dirty="0">
                <a:solidFill>
                  <a:srgbClr val="FF0000"/>
                </a:solidFill>
                <a:latin typeface="Impact"/>
                <a:cs typeface="Impact"/>
              </a:rPr>
              <a:t/>
            </a:r>
            <a:br>
              <a:rPr lang="en-US" dirty="0">
                <a:solidFill>
                  <a:srgbClr val="FF0000"/>
                </a:solidFill>
                <a:latin typeface="Impact"/>
                <a:cs typeface="Impact"/>
              </a:rPr>
            </a:br>
            <a:r>
              <a:rPr lang="en-US" dirty="0" smtClean="0">
                <a:latin typeface="Impact"/>
                <a:cs typeface="Impact"/>
              </a:rPr>
              <a:t>CPD agenda</a:t>
            </a:r>
            <a:br>
              <a:rPr lang="en-US" dirty="0" smtClean="0">
                <a:latin typeface="Impact"/>
                <a:cs typeface="Impact"/>
              </a:rPr>
            </a:br>
            <a:r>
              <a:rPr lang="en-US" dirty="0" smtClean="0">
                <a:latin typeface="Impact"/>
                <a:cs typeface="Impact"/>
              </a:rPr>
              <a:t/>
            </a:r>
            <a:br>
              <a:rPr lang="en-US" dirty="0" smtClean="0">
                <a:latin typeface="Impact"/>
                <a:cs typeface="Impact"/>
              </a:rPr>
            </a:br>
            <a:endParaRPr lang="en-US" dirty="0">
              <a:latin typeface="Impact"/>
              <a:cs typeface="Impact"/>
            </a:endParaRPr>
          </a:p>
        </p:txBody>
      </p:sp>
      <p:pic>
        <p:nvPicPr>
          <p:cNvPr id="9" name="Picture 8"/>
          <p:cNvPicPr>
            <a:picLocks noChangeAspect="1"/>
          </p:cNvPicPr>
          <p:nvPr/>
        </p:nvPicPr>
        <p:blipFill>
          <a:blip r:embed="rId2"/>
          <a:stretch>
            <a:fillRect/>
          </a:stretch>
        </p:blipFill>
        <p:spPr>
          <a:xfrm>
            <a:off x="1552925" y="3888777"/>
            <a:ext cx="5239806" cy="2969223"/>
          </a:xfrm>
          <a:prstGeom prst="rect">
            <a:avLst/>
          </a:prstGeom>
        </p:spPr>
      </p:pic>
    </p:spTree>
    <p:extLst>
      <p:ext uri="{BB962C8B-B14F-4D97-AF65-F5344CB8AC3E}">
        <p14:creationId xmlns:p14="http://schemas.microsoft.com/office/powerpoint/2010/main" val="161601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4" name="Rectangle 3"/>
          <p:cNvSpPr/>
          <p:nvPr/>
        </p:nvSpPr>
        <p:spPr>
          <a:xfrm>
            <a:off x="5784417" y="5857791"/>
            <a:ext cx="3070071" cy="707886"/>
          </a:xfrm>
          <a:prstGeom prst="rect">
            <a:avLst/>
          </a:prstGeom>
          <a:noFill/>
        </p:spPr>
        <p:txBody>
          <a:bodyPr wrap="none">
            <a:spAutoFit/>
          </a:bodyPr>
          <a:lstStyle/>
          <a:p>
            <a:pPr algn="ctr"/>
            <a:r>
              <a:rPr lang="en-US" sz="4000" b="1" dirty="0" smtClean="0">
                <a:solidFill>
                  <a:schemeClr val="bg1"/>
                </a:solidFill>
                <a:latin typeface="Century Gothic"/>
                <a:cs typeface="Century Gothic"/>
              </a:rPr>
              <a:t>Last slide …</a:t>
            </a:r>
            <a:endParaRPr lang="en-US" sz="4000" b="1" dirty="0">
              <a:solidFill>
                <a:schemeClr val="bg1"/>
              </a:solidFill>
              <a:latin typeface="Century Gothic"/>
              <a:cs typeface="Century Gothic"/>
            </a:endParaRPr>
          </a:p>
        </p:txBody>
      </p:sp>
      <p:grpSp>
        <p:nvGrpSpPr>
          <p:cNvPr id="3" name="Group 2"/>
          <p:cNvGrpSpPr/>
          <p:nvPr/>
        </p:nvGrpSpPr>
        <p:grpSpPr>
          <a:xfrm>
            <a:off x="8150141" y="60386"/>
            <a:ext cx="914933" cy="539202"/>
            <a:chOff x="8150141" y="60386"/>
            <a:chExt cx="914933" cy="539202"/>
          </a:xfrm>
        </p:grpSpPr>
        <p:sp>
          <p:nvSpPr>
            <p:cNvPr id="5" name="Rectangle 4"/>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6" name="Picture 5"/>
            <p:cNvPicPr>
              <a:picLocks noChangeAspect="1"/>
            </p:cNvPicPr>
            <p:nvPr/>
          </p:nvPicPr>
          <p:blipFill>
            <a:blip r:embed="rId2"/>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3475599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52925" y="3888777"/>
            <a:ext cx="5239806" cy="2969223"/>
          </a:xfrm>
          <a:prstGeom prst="rect">
            <a:avLst/>
          </a:prstGeom>
        </p:spPr>
      </p:pic>
      <p:sp>
        <p:nvSpPr>
          <p:cNvPr id="2" name="Title 1"/>
          <p:cNvSpPr>
            <a:spLocks noGrp="1"/>
          </p:cNvSpPr>
          <p:nvPr>
            <p:ph type="title"/>
          </p:nvPr>
        </p:nvSpPr>
        <p:spPr>
          <a:xfrm>
            <a:off x="457200" y="4815"/>
            <a:ext cx="8229600" cy="1143000"/>
          </a:xfrm>
        </p:spPr>
        <p:txBody>
          <a:bodyPr/>
          <a:lstStyle/>
          <a:p>
            <a:r>
              <a:rPr lang="en-GB" b="1" dirty="0" smtClean="0">
                <a:solidFill>
                  <a:srgbClr val="FF0000"/>
                </a:solidFill>
              </a:rPr>
              <a:t>Reflection</a:t>
            </a:r>
            <a:r>
              <a:rPr lang="en-GB" b="1" dirty="0" smtClean="0"/>
              <a:t> Questions … </a:t>
            </a:r>
            <a:endParaRPr lang="en-GB" b="1" dirty="0"/>
          </a:p>
        </p:txBody>
      </p:sp>
      <p:sp>
        <p:nvSpPr>
          <p:cNvPr id="3" name="Content Placeholder 2"/>
          <p:cNvSpPr>
            <a:spLocks noGrp="1"/>
          </p:cNvSpPr>
          <p:nvPr>
            <p:ph idx="1"/>
          </p:nvPr>
        </p:nvSpPr>
        <p:spPr>
          <a:xfrm>
            <a:off x="457200" y="1417638"/>
            <a:ext cx="8229600" cy="4525963"/>
          </a:xfrm>
        </p:spPr>
        <p:txBody>
          <a:bodyPr anchor="t">
            <a:normAutofit/>
          </a:bodyPr>
          <a:lstStyle/>
          <a:p>
            <a:r>
              <a:rPr lang="en-GB" sz="3000" b="1" dirty="0">
                <a:latin typeface="Century Gothic" panose="020B0502020202020204" pitchFamily="34" charset="0"/>
              </a:rPr>
              <a:t>What professional learning did you do over the last 3 </a:t>
            </a:r>
            <a:r>
              <a:rPr lang="en-GB" sz="3000" b="1" dirty="0" smtClean="0">
                <a:latin typeface="Century Gothic" panose="020B0502020202020204" pitchFamily="34" charset="0"/>
              </a:rPr>
              <a:t>years?</a:t>
            </a:r>
            <a:endParaRPr lang="en-GB" sz="3000" b="1" dirty="0">
              <a:latin typeface="Century Gothic" panose="020B0502020202020204" pitchFamily="34" charset="0"/>
            </a:endParaRPr>
          </a:p>
          <a:p>
            <a:r>
              <a:rPr lang="en-GB" sz="3000" b="1" dirty="0" smtClean="0">
                <a:latin typeface="Century Gothic" panose="020B0502020202020204" pitchFamily="34" charset="0"/>
              </a:rPr>
              <a:t>Did it have </a:t>
            </a:r>
            <a:r>
              <a:rPr lang="en-GB" sz="3000" b="1" dirty="0">
                <a:latin typeface="Century Gothic" panose="020B0502020202020204" pitchFamily="34" charset="0"/>
              </a:rPr>
              <a:t>impact on </a:t>
            </a:r>
            <a:r>
              <a:rPr lang="en-GB" sz="3000" b="1" dirty="0" smtClean="0">
                <a:latin typeface="Century Gothic" panose="020B0502020202020204" pitchFamily="34" charset="0"/>
              </a:rPr>
              <a:t>you?</a:t>
            </a:r>
          </a:p>
          <a:p>
            <a:r>
              <a:rPr lang="en-GB" sz="3000" b="1" dirty="0" smtClean="0">
                <a:latin typeface="Century Gothic" panose="020B0502020202020204" pitchFamily="34" charset="0"/>
              </a:rPr>
              <a:t>Your </a:t>
            </a:r>
            <a:r>
              <a:rPr lang="en-GB" sz="3000" b="1" dirty="0">
                <a:latin typeface="Century Gothic" panose="020B0502020202020204" pitchFamily="34" charset="0"/>
              </a:rPr>
              <a:t>students</a:t>
            </a:r>
            <a:r>
              <a:rPr lang="en-GB" sz="3000" b="1" dirty="0" smtClean="0">
                <a:latin typeface="Century Gothic" panose="020B0502020202020204" pitchFamily="34" charset="0"/>
              </a:rPr>
              <a:t>?</a:t>
            </a:r>
            <a:endParaRPr lang="en-GB" sz="3000" b="1" dirty="0">
              <a:latin typeface="Century Gothic" panose="020B0502020202020204" pitchFamily="34" charset="0"/>
            </a:endParaRPr>
          </a:p>
          <a:p>
            <a:r>
              <a:rPr lang="en-GB" sz="3000" b="1" dirty="0">
                <a:latin typeface="Century Gothic" panose="020B0502020202020204" pitchFamily="34" charset="0"/>
              </a:rPr>
              <a:t>How did you know?</a:t>
            </a:r>
          </a:p>
        </p:txBody>
      </p:sp>
    </p:spTree>
    <p:extLst>
      <p:ext uri="{BB962C8B-B14F-4D97-AF65-F5344CB8AC3E}">
        <p14:creationId xmlns:p14="http://schemas.microsoft.com/office/powerpoint/2010/main" val="3660105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4"/>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157815" y="89141"/>
            <a:ext cx="7772400" cy="753133"/>
          </a:xfrm>
        </p:spPr>
        <p:txBody>
          <a:bodyPr>
            <a:normAutofit fontScale="90000"/>
          </a:bodyPr>
          <a:lstStyle/>
          <a:p>
            <a:pPr algn="l"/>
            <a:r>
              <a:rPr lang="en-US" dirty="0" smtClean="0">
                <a:solidFill>
                  <a:srgbClr val="FF0000"/>
                </a:solidFill>
                <a:latin typeface="Impact"/>
                <a:cs typeface="Impact"/>
              </a:rPr>
              <a:t/>
            </a:r>
            <a:br>
              <a:rPr lang="en-US" dirty="0" smtClean="0">
                <a:solidFill>
                  <a:srgbClr val="FF0000"/>
                </a:solidFill>
                <a:latin typeface="Impact"/>
                <a:cs typeface="Impact"/>
              </a:rPr>
            </a:br>
            <a:r>
              <a:rPr lang="en-US" dirty="0">
                <a:solidFill>
                  <a:srgbClr val="FF0000"/>
                </a:solidFill>
                <a:latin typeface="Impact"/>
                <a:cs typeface="Impact"/>
              </a:rPr>
              <a:t/>
            </a:r>
            <a:br>
              <a:rPr lang="en-US" dirty="0">
                <a:solidFill>
                  <a:srgbClr val="FF0000"/>
                </a:solidFill>
                <a:latin typeface="Impact"/>
                <a:cs typeface="Impact"/>
              </a:rPr>
            </a:br>
            <a:r>
              <a:rPr lang="en-US" dirty="0" smtClean="0">
                <a:latin typeface="Impact"/>
                <a:cs typeface="Impact"/>
              </a:rPr>
              <a:t>CPD agenda</a:t>
            </a:r>
            <a:br>
              <a:rPr lang="en-US" dirty="0" smtClean="0">
                <a:latin typeface="Impact"/>
                <a:cs typeface="Impact"/>
              </a:rPr>
            </a:br>
            <a:r>
              <a:rPr lang="en-US" dirty="0" smtClean="0">
                <a:latin typeface="Impact"/>
                <a:cs typeface="Impact"/>
              </a:rPr>
              <a:t/>
            </a:r>
            <a:br>
              <a:rPr lang="en-US" dirty="0" smtClean="0">
                <a:latin typeface="Impact"/>
                <a:cs typeface="Impact"/>
              </a:rPr>
            </a:br>
            <a:endParaRPr lang="en-US" dirty="0">
              <a:latin typeface="Impact"/>
              <a:cs typeface="Impact"/>
            </a:endParaRPr>
          </a:p>
        </p:txBody>
      </p:sp>
      <p:pic>
        <p:nvPicPr>
          <p:cNvPr id="9" name="Picture 8"/>
          <p:cNvPicPr>
            <a:picLocks noChangeAspect="1"/>
          </p:cNvPicPr>
          <p:nvPr/>
        </p:nvPicPr>
        <p:blipFill>
          <a:blip r:embed="rId2"/>
          <a:stretch>
            <a:fillRect/>
          </a:stretch>
        </p:blipFill>
        <p:spPr>
          <a:xfrm>
            <a:off x="1552925" y="3888777"/>
            <a:ext cx="5239806" cy="2969223"/>
          </a:xfrm>
          <a:prstGeom prst="rect">
            <a:avLst/>
          </a:prstGeom>
        </p:spPr>
      </p:pic>
    </p:spTree>
    <p:extLst>
      <p:ext uri="{BB962C8B-B14F-4D97-AF65-F5344CB8AC3E}">
        <p14:creationId xmlns:p14="http://schemas.microsoft.com/office/powerpoint/2010/main" val="2728917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157815" y="89141"/>
            <a:ext cx="7772400" cy="753133"/>
          </a:xfrm>
        </p:spPr>
        <p:txBody>
          <a:bodyPr>
            <a:normAutofit fontScale="90000"/>
          </a:bodyPr>
          <a:lstStyle/>
          <a:p>
            <a:pPr algn="l"/>
            <a:r>
              <a:rPr lang="en-US" dirty="0" smtClean="0">
                <a:solidFill>
                  <a:srgbClr val="FF0000"/>
                </a:solidFill>
                <a:latin typeface="Impact"/>
                <a:cs typeface="Impact"/>
              </a:rPr>
              <a:t/>
            </a:r>
            <a:br>
              <a:rPr lang="en-US" dirty="0" smtClean="0">
                <a:solidFill>
                  <a:srgbClr val="FF0000"/>
                </a:solidFill>
                <a:latin typeface="Impact"/>
                <a:cs typeface="Impact"/>
              </a:rPr>
            </a:br>
            <a:r>
              <a:rPr lang="en-US" dirty="0">
                <a:solidFill>
                  <a:srgbClr val="FF0000"/>
                </a:solidFill>
                <a:latin typeface="Impact"/>
                <a:cs typeface="Impact"/>
              </a:rPr>
              <a:t/>
            </a:r>
            <a:br>
              <a:rPr lang="en-US" dirty="0">
                <a:solidFill>
                  <a:srgbClr val="FF0000"/>
                </a:solidFill>
                <a:latin typeface="Impact"/>
                <a:cs typeface="Impact"/>
              </a:rPr>
            </a:br>
            <a:r>
              <a:rPr lang="en-US" dirty="0" smtClean="0">
                <a:solidFill>
                  <a:schemeClr val="bg1">
                    <a:lumMod val="75000"/>
                  </a:schemeClr>
                </a:solidFill>
                <a:latin typeface="Impact"/>
                <a:cs typeface="Impact"/>
              </a:rPr>
              <a:t>CPD agenda</a:t>
            </a:r>
            <a:r>
              <a:rPr lang="en-US" dirty="0" smtClean="0">
                <a:latin typeface="Impact"/>
                <a:cs typeface="Impact"/>
              </a:rPr>
              <a:t/>
            </a:r>
            <a:br>
              <a:rPr lang="en-US" dirty="0" smtClean="0">
                <a:latin typeface="Impact"/>
                <a:cs typeface="Impact"/>
              </a:rPr>
            </a:br>
            <a:r>
              <a:rPr lang="en-US" dirty="0" smtClean="0">
                <a:solidFill>
                  <a:srgbClr val="FF0000"/>
                </a:solidFill>
                <a:latin typeface="Impact"/>
                <a:cs typeface="Impact"/>
              </a:rPr>
              <a:t>Good</a:t>
            </a:r>
            <a:r>
              <a:rPr lang="en-US" dirty="0" smtClean="0">
                <a:latin typeface="Impact"/>
                <a:cs typeface="Impact"/>
              </a:rPr>
              <a:t> CPD in </a:t>
            </a:r>
            <a:r>
              <a:rPr lang="en-US" dirty="0" smtClean="0">
                <a:solidFill>
                  <a:srgbClr val="FF0000"/>
                </a:solidFill>
                <a:latin typeface="Impact"/>
                <a:cs typeface="Impact"/>
              </a:rPr>
              <a:t>school</a:t>
            </a:r>
            <a:r>
              <a:rPr lang="en-US" dirty="0" smtClean="0">
                <a:latin typeface="Impact"/>
                <a:cs typeface="Impact"/>
              </a:rPr>
              <a:t>?</a:t>
            </a:r>
            <a:br>
              <a:rPr lang="en-US" dirty="0" smtClean="0">
                <a:latin typeface="Impact"/>
                <a:cs typeface="Impact"/>
              </a:rPr>
            </a:br>
            <a:endParaRPr lang="en-US" dirty="0">
              <a:latin typeface="Impact"/>
              <a:cs typeface="Impact"/>
            </a:endParaRPr>
          </a:p>
        </p:txBody>
      </p:sp>
      <p:pic>
        <p:nvPicPr>
          <p:cNvPr id="7" name="Picture 6"/>
          <p:cNvPicPr>
            <a:picLocks noChangeAspect="1"/>
          </p:cNvPicPr>
          <p:nvPr/>
        </p:nvPicPr>
        <p:blipFill>
          <a:blip r:embed="rId2"/>
          <a:stretch>
            <a:fillRect/>
          </a:stretch>
        </p:blipFill>
        <p:spPr>
          <a:xfrm>
            <a:off x="4481113" y="2553036"/>
            <a:ext cx="4261496" cy="3098733"/>
          </a:xfrm>
          <a:prstGeom prst="rect">
            <a:avLst/>
          </a:prstGeom>
        </p:spPr>
      </p:pic>
      <p:sp>
        <p:nvSpPr>
          <p:cNvPr id="8" name="Title 1"/>
          <p:cNvSpPr txBox="1">
            <a:spLocks/>
          </p:cNvSpPr>
          <p:nvPr/>
        </p:nvSpPr>
        <p:spPr>
          <a:xfrm>
            <a:off x="836630" y="5446317"/>
            <a:ext cx="7772400" cy="753133"/>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dirty="0" smtClean="0">
                <a:latin typeface="Impact"/>
                <a:cs typeface="Impact"/>
              </a:rPr>
              <a:t>Fad or </a:t>
            </a:r>
            <a:r>
              <a:rPr lang="en-US" dirty="0" smtClean="0">
                <a:solidFill>
                  <a:srgbClr val="FF0000"/>
                </a:solidFill>
                <a:latin typeface="Impact"/>
                <a:cs typeface="Impact"/>
              </a:rPr>
              <a:t>genuine</a:t>
            </a:r>
            <a:r>
              <a:rPr lang="en-US" dirty="0" smtClean="0">
                <a:latin typeface="Impact"/>
                <a:cs typeface="Impact"/>
              </a:rPr>
              <a:t> school priority?</a:t>
            </a:r>
            <a:endParaRPr lang="en-US" dirty="0">
              <a:latin typeface="Impact"/>
              <a:cs typeface="Impact"/>
            </a:endParaRPr>
          </a:p>
        </p:txBody>
      </p:sp>
      <p:pic>
        <p:nvPicPr>
          <p:cNvPr id="6" name="Picture 5"/>
          <p:cNvPicPr>
            <a:picLocks noChangeAspect="1"/>
          </p:cNvPicPr>
          <p:nvPr/>
        </p:nvPicPr>
        <p:blipFill>
          <a:blip r:embed="rId3"/>
          <a:stretch>
            <a:fillRect/>
          </a:stretch>
        </p:blipFill>
        <p:spPr>
          <a:xfrm>
            <a:off x="1552925" y="3888777"/>
            <a:ext cx="5239806" cy="2969223"/>
          </a:xfrm>
          <a:prstGeom prst="rect">
            <a:avLst/>
          </a:prstGeom>
        </p:spPr>
      </p:pic>
    </p:spTree>
    <p:extLst>
      <p:ext uri="{BB962C8B-B14F-4D97-AF65-F5344CB8AC3E}">
        <p14:creationId xmlns:p14="http://schemas.microsoft.com/office/powerpoint/2010/main" val="1703804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6"/>
                                        </p:tgtEl>
                                      </p:cBhvr>
                                    </p:animEffect>
                                    <p:set>
                                      <p:cBhvr>
                                        <p:cTn id="11" dur="1" fill="hold">
                                          <p:stCondLst>
                                            <p:cond delay="499"/>
                                          </p:stCondLst>
                                        </p:cTn>
                                        <p:tgtEl>
                                          <p:spTgt spid="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157815" y="89141"/>
            <a:ext cx="7772400" cy="753133"/>
          </a:xfrm>
        </p:spPr>
        <p:txBody>
          <a:bodyPr>
            <a:normAutofit fontScale="90000"/>
          </a:bodyPr>
          <a:lstStyle/>
          <a:p>
            <a:pPr algn="l"/>
            <a:r>
              <a:rPr lang="en-US" dirty="0" smtClean="0">
                <a:solidFill>
                  <a:srgbClr val="FF0000"/>
                </a:solidFill>
                <a:latin typeface="Impact"/>
                <a:cs typeface="Impact"/>
              </a:rPr>
              <a:t/>
            </a:r>
            <a:br>
              <a:rPr lang="en-US" dirty="0" smtClean="0">
                <a:solidFill>
                  <a:srgbClr val="FF0000"/>
                </a:solidFill>
                <a:latin typeface="Impact"/>
                <a:cs typeface="Impact"/>
              </a:rPr>
            </a:br>
            <a:r>
              <a:rPr lang="en-US" dirty="0">
                <a:solidFill>
                  <a:srgbClr val="FF0000"/>
                </a:solidFill>
                <a:latin typeface="Impact"/>
                <a:cs typeface="Impact"/>
              </a:rPr>
              <a:t/>
            </a:r>
            <a:br>
              <a:rPr lang="en-US" dirty="0">
                <a:solidFill>
                  <a:srgbClr val="FF0000"/>
                </a:solidFill>
                <a:latin typeface="Impact"/>
                <a:cs typeface="Impact"/>
              </a:rPr>
            </a:br>
            <a:r>
              <a:rPr lang="en-US" dirty="0" smtClean="0">
                <a:solidFill>
                  <a:schemeClr val="bg1">
                    <a:lumMod val="75000"/>
                  </a:schemeClr>
                </a:solidFill>
                <a:latin typeface="Impact"/>
                <a:cs typeface="Impact"/>
              </a:rPr>
              <a:t>CPD agenda</a:t>
            </a:r>
            <a:r>
              <a:rPr lang="en-US" dirty="0" smtClean="0">
                <a:latin typeface="Impact"/>
                <a:cs typeface="Impact"/>
              </a:rPr>
              <a:t/>
            </a:r>
            <a:br>
              <a:rPr lang="en-US" dirty="0" smtClean="0">
                <a:latin typeface="Impact"/>
                <a:cs typeface="Impact"/>
              </a:rPr>
            </a:br>
            <a:r>
              <a:rPr lang="en-US" dirty="0" smtClean="0">
                <a:solidFill>
                  <a:schemeClr val="bg1">
                    <a:lumMod val="75000"/>
                  </a:schemeClr>
                </a:solidFill>
                <a:latin typeface="Impact"/>
                <a:cs typeface="Impact"/>
              </a:rPr>
              <a:t>Good CPD in school?</a:t>
            </a:r>
            <a:r>
              <a:rPr lang="en-US" dirty="0" smtClean="0">
                <a:latin typeface="Impact"/>
                <a:cs typeface="Impact"/>
              </a:rPr>
              <a:t/>
            </a:r>
            <a:br>
              <a:rPr lang="en-US" dirty="0" smtClean="0">
                <a:latin typeface="Impact"/>
                <a:cs typeface="Impact"/>
              </a:rPr>
            </a:br>
            <a:r>
              <a:rPr lang="en-US" dirty="0" smtClean="0">
                <a:solidFill>
                  <a:srgbClr val="FF0000"/>
                </a:solidFill>
                <a:latin typeface="Impact"/>
                <a:cs typeface="Impact"/>
              </a:rPr>
              <a:t>Good</a:t>
            </a:r>
            <a:r>
              <a:rPr lang="en-US" dirty="0" smtClean="0">
                <a:latin typeface="Impact"/>
                <a:cs typeface="Impact"/>
              </a:rPr>
              <a:t> CPD for </a:t>
            </a:r>
            <a:r>
              <a:rPr lang="en-US" dirty="0" smtClean="0">
                <a:solidFill>
                  <a:srgbClr val="FF0000"/>
                </a:solidFill>
                <a:latin typeface="Impact"/>
                <a:cs typeface="Impact"/>
              </a:rPr>
              <a:t>you?</a:t>
            </a:r>
            <a:endParaRPr lang="en-US" dirty="0">
              <a:solidFill>
                <a:srgbClr val="FF0000"/>
              </a:solidFill>
              <a:latin typeface="Impact"/>
              <a:cs typeface="Impact"/>
            </a:endParaRPr>
          </a:p>
        </p:txBody>
      </p:sp>
      <p:pic>
        <p:nvPicPr>
          <p:cNvPr id="3" name="Picture 2"/>
          <p:cNvPicPr>
            <a:picLocks noChangeAspect="1"/>
          </p:cNvPicPr>
          <p:nvPr/>
        </p:nvPicPr>
        <p:blipFill>
          <a:blip r:embed="rId2"/>
          <a:stretch>
            <a:fillRect/>
          </a:stretch>
        </p:blipFill>
        <p:spPr>
          <a:xfrm>
            <a:off x="4935144" y="2729419"/>
            <a:ext cx="3428350" cy="2536979"/>
          </a:xfrm>
          <a:prstGeom prst="rect">
            <a:avLst/>
          </a:prstGeom>
        </p:spPr>
      </p:pic>
      <p:sp>
        <p:nvSpPr>
          <p:cNvPr id="4" name="Title 1"/>
          <p:cNvSpPr txBox="1">
            <a:spLocks/>
          </p:cNvSpPr>
          <p:nvPr/>
        </p:nvSpPr>
        <p:spPr>
          <a:xfrm>
            <a:off x="836630" y="5446317"/>
            <a:ext cx="7772400" cy="753133"/>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dirty="0" smtClean="0">
                <a:latin typeface="Impact"/>
                <a:cs typeface="Impact"/>
              </a:rPr>
              <a:t>More than going on a course?</a:t>
            </a:r>
            <a:endParaRPr lang="en-US" dirty="0">
              <a:latin typeface="Impact"/>
              <a:cs typeface="Impact"/>
            </a:endParaRPr>
          </a:p>
        </p:txBody>
      </p:sp>
    </p:spTree>
    <p:extLst>
      <p:ext uri="{BB962C8B-B14F-4D97-AF65-F5344CB8AC3E}">
        <p14:creationId xmlns:p14="http://schemas.microsoft.com/office/powerpoint/2010/main" val="2173495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1144</TotalTime>
  <Words>1118</Words>
  <Application>Microsoft Office PowerPoint</Application>
  <PresentationFormat>On-screen Show (4:3)</PresentationFormat>
  <Paragraphs>182</Paragraphs>
  <Slides>50</Slides>
  <Notes>10</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50</vt:i4>
      </vt:variant>
    </vt:vector>
  </HeadingPairs>
  <TitlesOfParts>
    <vt:vector size="59" baseType="lpstr">
      <vt:lpstr>ＭＳ Ｐゴシック</vt:lpstr>
      <vt:lpstr>Arial</vt:lpstr>
      <vt:lpstr>Calibri</vt:lpstr>
      <vt:lpstr>Century Gothic</vt:lpstr>
      <vt:lpstr>Georgia</vt:lpstr>
      <vt:lpstr>Impact</vt:lpstr>
      <vt:lpstr>Tw Cen MT</vt:lpstr>
      <vt:lpstr>Office Theme</vt:lpstr>
      <vt:lpstr>Microsoft Excel Chart</vt:lpstr>
      <vt:lpstr>is setting up… </vt:lpstr>
      <vt:lpstr>Start slide See notes</vt:lpstr>
      <vt:lpstr>The Importance of Teaching and CPD.  by Ross M. McGill Deputy Headteacher Quintin Kynaston  @TeacherToolkit www.TeacherToolkit.me</vt:lpstr>
      <vt:lpstr>Something to hear Something for free Something to do …</vt:lpstr>
      <vt:lpstr>  CPD agenda  </vt:lpstr>
      <vt:lpstr>Reflection Questions … </vt:lpstr>
      <vt:lpstr>  CPD agenda  </vt:lpstr>
      <vt:lpstr>  CPD agenda Good CPD in school? </vt:lpstr>
      <vt:lpstr>  CPD agenda Good CPD in school? Good CPD for you?</vt:lpstr>
      <vt:lpstr>    CPD agenda Good CPD in school? Good CPD for you? Evidence to suggest impact on students? </vt:lpstr>
      <vt:lpstr>     CPD agenda Good CPD in school? Good CPD for you? Where is the evidence? Will this CPD help my students? </vt:lpstr>
      <vt:lpstr>     CPD agenda Good CPD in school? Good CPD for you? Where is the evidence? Will this CPD help my students? What follow up support is offered?</vt:lpstr>
      <vt:lpstr>      CPD agenda Good CPD in school? Good CPD for you? Where is the evidence? Will this CPD help my students? What follow up support is offered? Evaluate the impact on classroom practice?</vt:lpstr>
      <vt:lpstr>      CPD agenda Good CPD in school? Good CPD for you? Where is the evidence? Will this CPD help my students? What follow up support is offered? Evaluate the impact on classroom practice?</vt:lpstr>
      <vt:lpstr>      CPD agenda Good CPD in school? Good CPD for you? Where is the evidence? Will this CPD help my students? What follow up support is offered? Evaluate the impact on classroom practice?</vt:lpstr>
      <vt:lpstr>      CPD agenda Good CPD in school? Good CPD for you? Where is the evidence? Will this CPD help my students? What follow up support is offered? Evaluate the impact on classroom practice?</vt:lpstr>
      <vt:lpstr>      CPD agenda Good CPD in school? Good CPD for you? Where is the evidence? Will this CPD help my students? What follow up support is offered? Evaluate the impact on classroom practice?</vt:lpstr>
      <vt:lpstr>      CPD agenda Good CPD in school? Good CPD for you? Where is the evidence? Will this CPD help my students? What follow up support is offered? Evaluate the impact on classroom practice?</vt:lpstr>
      <vt:lpstr>      CPD agenda Good CPD in school? Good CPD for you? Where is the evidence? Will this CPD help my students? What follow up support is offered? Evaluate the impact on classroom practice?</vt:lpstr>
      <vt:lpstr>      CPD agenda Good CPD in school? Good CPD for you? Where is the evidence? Will this CPD help my students? What follow up support is offered? Evaluate the impact on classroom practice?</vt:lpstr>
      <vt:lpstr>      CPD agenda Good CPD in school? Good CPD for you? Where is the evidence? Will this CPD help my students? What follow up support is offered? Evaluate the impact on classroom practice?</vt:lpstr>
      <vt:lpstr>      Effective CPD!  1. Shared responsibility (CPD/T&amp;L) 2. On-going process 3. Everyone evaluates the impact on students 4. Support / Observing each other 5. Research, innovation, evidence.</vt:lpstr>
      <vt:lpstr>Something to hear Something for free Something to do …</vt:lpstr>
      <vt:lpstr>A professional portfolio</vt:lpstr>
      <vt:lpstr>Something to hear  </vt:lpstr>
      <vt:lpstr>Introducing</vt:lpstr>
      <vt:lpstr>Teachers are amazing…</vt:lpstr>
      <vt:lpstr>Why does professional learning matter?</vt:lpstr>
      <vt:lpstr>What can great professional learning do?</vt:lpstr>
      <vt:lpstr>Reflection Questions …</vt:lpstr>
      <vt:lpstr>Changing habits is hard</vt:lpstr>
      <vt:lpstr>Learning happens …</vt:lpstr>
      <vt:lpstr>Powerful professional learning is…</vt:lpstr>
      <vt:lpstr>Great leadership includes…</vt:lpstr>
      <vt:lpstr>. Something for free .</vt:lpstr>
      <vt:lpstr>Introducing Edu-Book Club</vt:lpstr>
      <vt:lpstr>What?  </vt:lpstr>
      <vt:lpstr>Edu-Book club</vt:lpstr>
      <vt:lpstr>Why  </vt:lpstr>
      <vt:lpstr>Why?  </vt:lpstr>
      <vt:lpstr>How?  </vt:lpstr>
      <vt:lpstr>Make 1st and 2nd choice …</vt:lpstr>
      <vt:lpstr>How?  </vt:lpstr>
      <vt:lpstr>Something to do …</vt:lpstr>
      <vt:lpstr>Lesson Study</vt:lpstr>
      <vt:lpstr>PowerPoint Presentation</vt:lpstr>
      <vt:lpstr>Film yourself!</vt:lpstr>
      <vt:lpstr>PowerPoint Presentation</vt:lpstr>
      <vt:lpstr>Thank you!</vt:lpstr>
      <vt:lpstr>PowerPoint Presentation</vt:lpstr>
    </vt:vector>
  </TitlesOfParts>
  <Company>Greig City Academy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Login in to the VLE</dc:title>
  <dc:creator>Ross McGill</dc:creator>
  <cp:lastModifiedBy>qkstaff</cp:lastModifiedBy>
  <cp:revision>50</cp:revision>
  <cp:lastPrinted>2014-10-08T12:32:37Z</cp:lastPrinted>
  <dcterms:created xsi:type="dcterms:W3CDTF">2014-10-05T10:39:27Z</dcterms:created>
  <dcterms:modified xsi:type="dcterms:W3CDTF">2015-02-17T01:41:42Z</dcterms:modified>
</cp:coreProperties>
</file>