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DA65-8B1A-AB4C-B996-465DC5B1A999}" type="datetimeFigureOut">
              <a:rPr lang="en-US" smtClean="0"/>
              <a:t>16/11/14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83F43-FE71-284A-A098-894639A9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52"/>
            <a:ext cx="9144000" cy="609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688" y="1207273"/>
            <a:ext cx="45545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Avenir Light"/>
                <a:cs typeface="Avenir Light"/>
              </a:rPr>
              <a:t>“How powerful would our world be if we had kids not afraid to take risks, who were not afraid to think, and who had a champion. </a:t>
            </a:r>
          </a:p>
          <a:p>
            <a:pPr algn="r"/>
            <a:r>
              <a:rPr lang="en-US" sz="1600" i="1" dirty="0" smtClean="0">
                <a:solidFill>
                  <a:schemeClr val="bg1"/>
                </a:solidFill>
                <a:latin typeface="Avenir Light"/>
                <a:cs typeface="Avenir Light"/>
              </a:rPr>
              <a:t>Every child deserves a champion; an adult who will never give up on them. Who understands the power of connection and insists that they become the best that they can possibly be. </a:t>
            </a:r>
          </a:p>
          <a:p>
            <a:pPr algn="r"/>
            <a:endParaRPr lang="en-US" sz="1600" i="1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algn="r"/>
            <a:r>
              <a:rPr lang="en-US" sz="1600" i="1" dirty="0" smtClean="0">
                <a:solidFill>
                  <a:schemeClr val="bg1"/>
                </a:solidFill>
                <a:latin typeface="Avenir Light"/>
                <a:cs typeface="Avenir Light"/>
              </a:rPr>
              <a:t>Is this job tough? You bet-cha. But it is not impossible. We can do this. We’re educators. We’re born to make a difference.”</a:t>
            </a:r>
          </a:p>
          <a:p>
            <a:pPr algn="r"/>
            <a:endParaRPr lang="en-US" sz="1600" i="1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 algn="r"/>
            <a:r>
              <a:rPr lang="en-US" sz="1600" i="1" dirty="0" smtClean="0">
                <a:solidFill>
                  <a:schemeClr val="bg1"/>
                </a:solidFill>
                <a:latin typeface="Avenir Light"/>
                <a:cs typeface="Avenir Light"/>
              </a:rPr>
              <a:t>Rita Pierson</a:t>
            </a:r>
            <a:endParaRPr lang="en-US" sz="1600" i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297" y="6355197"/>
            <a:ext cx="441938" cy="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99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Greig City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McGill</dc:creator>
  <cp:lastModifiedBy>Ross McGill</cp:lastModifiedBy>
  <cp:revision>2</cp:revision>
  <dcterms:created xsi:type="dcterms:W3CDTF">2014-11-16T13:59:57Z</dcterms:created>
  <dcterms:modified xsi:type="dcterms:W3CDTF">2014-11-16T14:16:47Z</dcterms:modified>
</cp:coreProperties>
</file>